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4" r:id="rId4"/>
    <p:sldId id="260" r:id="rId5"/>
    <p:sldId id="262" r:id="rId6"/>
    <p:sldId id="263" r:id="rId7"/>
    <p:sldId id="261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0"/>
  </p:normalViewPr>
  <p:slideViewPr>
    <p:cSldViewPr snapToGrid="0" snapToObjects="1">
      <p:cViewPr>
        <p:scale>
          <a:sx n="117" d="100"/>
          <a:sy n="117" d="100"/>
        </p:scale>
        <p:origin x="148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41:00.346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911 544 16383,'-18'-2'0,"-7"-1"0,6 3 0,-11 0 0,7 0 0,-7 0 0,3 0 0,-1 0 0,-2 0 0,3 0 0,0 0 0,-4 0 0,9 0 0,-4-6 0,5 5 0,3-9 0,2 10 0,3-3 0,1 0 0,2 3 0,-1-3 0,4 3 0,-1 0 0,2 0 0,1 0 0,-4 0 0,3 0 0,-3 0 0,4-3 0,0 3 0,-1-3 0,1 3 0,-4 0 0,3 0 0,-6-3 0,3 3 0,-1-3 0,-1 0 0,1 3 0,1-6 0,-3 6 0,3-3 0,-1 1 0,-7 1 0,6-1 0,-11 2 0,9-3 0,-4 2 0,5-1 0,-1 2 0,4 0 0,-3 0 0,3 0 0,-1 0 0,2 0 0,2 0 0,1 0 0,-1 0 0,1 0 0,0 0 0,-1 0 0,1 0 0,0 0 0,-2 0 0,2 0 0,-2 0 0,2 0 0,-1 0 0,1-3 0,0 3 0,-1-3 0,1 1 0,0 1 0,2-6 0,-2 6 0,5-6 0,-3 2 0,3 0 0,-2-3 0,1 3 0,-1 0 0,2-1 0,0 1 0,0 0 0,0 0 0,0-1 0,0 1 0,0-1 0,0 1 0,0-4 0,0 3 0,0-2 0,0-1 0,2 3 0,-1-3 0,4 4 0,-5-1 0,3 1 0,-1-1 0,-1-2 0,4-1 0,-5 0 0,3 1 0,-3 3 0,0-1 0,0 1 0,0-1 0,0 1 0,0 0 0,0-1 0,0 1 0,0-1 0,0 1 0,0-1 0,0 1 0,0 0 0,0-1 0,0 1 0,0-4 0,0 3 0,0-3 0,0 4 0,0-4 0,0 3 0,0-3 0,0 4 0,0 0 0,0-1 0,0 1 0,0-1 0,0 1 0,0 0 0,0 0 0,0 0 0,0-1 0,0 1 0,0 0 0,0 0 0,0 0 0,0 0 0,0 0 0,0 0 0,0 0 0,0 0 0,0 0 0,2 0 0,3 2 0,1 1 0,2 2 0,-3 0 0,1 0 0,-1 0 0,1 0 0,-1 0 0,0 0 0,1 0 0,2 0 0,-1 0 0,1 0 0,-2 0 0,-1 0 0,1 0 0,-1 0 0,1 0 0,-1 0 0,4 0 0,-3 0 0,2 0 0,-2 0 0,-1 0 0,4 2 0,-3-1 0,3 2 0,-4-1 0,1-1 0,-1 1 0,0-2 0,4 0 0,-3 3 0,3-3 0,-4 3 0,1-3 0,-1 0 0,4 0 0,-3 0 0,8 0 0,-7 0 0,4 0 0,-2 0 0,-3 0 0,3 0 0,-1 0 0,-2 0 0,6 0 0,-6-3 0,6 3 0,-6-3 0,6 1 0,-6 1 0,3-2 0,-4 3 0,4 0 0,-3-2 0,3 1 0,-1-1 0,-1 2 0,1 0 0,-2 0 0,-1-3 0,0 3 0,1-3 0,-1 3 0,1 0 0,-1 0 0,1 0 0,-1-2 0,0 1 0,1-1 0,-1 2 0,1 0 0,-1 0 0,0-3 0,1 3 0,-1-3 0,1 3 0,-1 0 0,0 0 0,1 0 0,-1 0 0,1 0 0,-1 0 0,0 0 0,1 0 0,-1 0 0,1 0 0,-1 0 0,0 0 0,1 0 0,-1 0 0,1 0 0,-1 0 0,1 0 0,-1 0 0,0 0 0,1 0 0,-1 0 0,1 0 0,-1 0 0,0 0 0,1 0 0,-1 0 0,1 0 0,-1-2 0,0 1 0,0-1 0,1 2 0,-1 0 0,0 0 0,0 0 0,1-2 0,-1 1 0,0-1 0,0 2 0,0-2 0,1 1 0,-1-1 0,1 2 0,-1 0 0,0 0 0,1 0 0,-1 0 0,0 0 0,0 0 0,-2 7 0,-1-3 0,1 8 0,-3-6 0,3 5 0,-1-4 0,-1 4 0,1-4 0,1 4 0,-2-5 0,1 6 0,1-2 0,-2-1 0,2 3 0,-1 0 0,-1-2 0,1 1 0,-2-6 0,3 4 0,-2-3 0,1 2 0,-2-2 0,0-1 0,0 1 0,0 2 0,0-1 0,0 1 0,0-2 0,0-1 0,0 1 0,0-1 0,0 0 0,0 1 0,0-1 0,0 4 0,0-3 0,0 3 0,0-1 0,0 4 0,0-2 0,0 4 0,0-7 0,0 4 0,0-4 0,0 1 0,0-2 0,0-1 0,0 0 0,0 1 0,0-1 0,0 1 0,0-1 0,0 1 0,0-1 0,0 0 0,0 0 0,0 0 0,0 0 0,0 0 0,0 0 0,3 0 0,-13-2 0,2-1 0,-10-4 0,3-2 0,3-2 0,-6 0 0,4 2 0,-4-1 0,8 4 0,-2-5 0,6 6 0,-6-3 0,6 0 0,-6 3 0,6-3 0,-6 1 0,3 1 0,0-2 0,0 3 0,0-3 0,3 3 0,-2-3 0,2 0 0,-2 3 0,1-3 0,-4 1 0,1-2 0,-2 1 0,-1-3 0,1 5 0,-5-5 0,0 6 0,-5-7 0,-8 3 0,6 0 0,-7-2 0,14 5 0,1-2 0,-1 0 0,7 2 0,-6-5 0,7 6 0,-4-3 0,1 0 0,-1 2 0,1-4 0,2 4 0,-7-5 0,9 3 0,-6 0 0,9-2 0,-1 2 0,1-2 0,-1-1 0,3 1 0,1-1 0,2 1 0,0-6 0,0 4 0,0-7 0,0 8 0,0-3 0,0 0 0,2 3 0,4-3 0,4 3 0,5-2 0,-5 4 0,4-4 0,-8 7 0,6-5 0,-6 6 0,5-6 0,-2 6 0,0-3 0,0 1 0,-4 1 0,1-1 0,8 2 0,-7-3 0,11 3 0,-9-3 0,0 3 0,3 0 0,0 0 0,-2 0 0,1 0 0,-2 0 0,-3 0 0,11 0 0,-6 0 0,11 0 0,-9 0 0,8 0 0,2 4 0,-1 0 0,5-1 0,-5 4 0,4-6 0,-3 5 0,0-5 0,3 5 0,-11-6 0,4 3 0,-11-3 0,-2 0 0,2 3 0,-2-3 0,2 3 0,-5-1 0,-14 2 0,-4 2 0,-24-1 0,8-2 0,-25-3 0,21 0 0,-11-3 0,15-2 0,-11-3 0,17 1 0,-6 3 0,19 1 0,-3 3 0,2 0 0,1 0 0,3 0 0,2 0 0,0 0 0,0 0 0,1 2 0,1-1 0,0 1 0,-1-2 0,1 3 0,0-3 0,-1 3 0,1-3 0,0 2 0,0-2 0,0 5 0,0 0 0,2 0 0,-2 3 0,2-5 0,-2-1 0,-2-2 0,1 0 0,-1 0 0,1 0 0,1 0 0,0 0 0,0 0 0,0 0 0,-2 0 0,1 0 0,0 0 0,1 0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43:24.593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1227 423 16383,'-24'0'0,"4"0"0,-5 0 0,7 0 0,-13 0 0,4 0 0,-4 0 0,-1 0 0,0 0 0,-5 0 0,4 0 0,-4 0 0,5 0 0,1 0 0,-1 0 0,5 0 0,1 0 0,5 0 0,3 0 0,2 0 0,-1 0 0,7 0 0,-6 0 0,7 0 0,-3 0 0,-1-6 0,4 5 0,-3-5 0,3 6 0,-4 0 0,0 0 0,1 0 0,-1 0 0,1-3 0,2 3 0,-1-3 0,1 0 0,-6 2 0,2-2 0,-6 0 0,7 3 0,-4-4 0,1 1 0,2 2 0,-8-5 0,9 6 0,-9-6 0,3 2 0,1 0 0,0-1 0,0 1 0,4 1 0,-7-3 0,3 3 0,1-1 0,3-1 0,2 5 0,2-6 0,1 6 0,-3-6 0,6 5 0,-6-1 0,6-1 0,-6 3 0,6-3 0,-2 1 0,2 1 0,1-1 0,0 2 0,0 0 0,-1 0 0,1 0 0,0-2 0,-1 1 0,1-1 0,0-1 0,2 1 0,1-6 0,2 3 0,0-3 0,0 3 0,0-1 0,0 1 0,0-1 0,0 1 0,0-1 0,0-2 0,0 2 0,0-3 0,0 4 0,0-4 0,0 3 0,0-3 0,0 4 0,0-1 0,0-2 0,0 1 0,0-1 0,0-1 0,0 0 0,0-1 0,0-1 0,0 4 0,0-4 0,0 1 0,0 1 0,0-3 0,0 6 0,0-3 0,0 4 0,0 0 0,0-1 0,6 4 0,-1-1 0,4 3 0,-3 0 0,-1 0 0,4 3 0,0 1 0,4 2 0,-4-3 0,3 3 0,-3-2 0,4-1 0,-1 0 0,1 0 0,3-3 0,-2 3 0,2-3 0,1 0 0,-4 0 0,7 0 0,-6 0 0,6 0 0,-6 0 0,2 0 0,1 0 0,-2 0 0,2 0 0,-2 0 0,-2 0 0,-1-3 0,1 3 0,0-6 0,-4 5 0,3-2 0,-6 3 0,6-2 0,-3 1 0,0-2 0,3 3 0,-6-2 0,10 1 0,-6-1 0,7-1 0,-5 2 0,1-1 0,-1-1 0,1 2 0,0-2 0,-1 3 0,1 0 0,-1 0 0,1 0 0,-1 0 0,5 0 0,-4 0 0,4-3 0,-5 3 0,10-3 0,-7 3 0,11 0 0,-13-3 0,4 3 0,-1-3 0,-2 0 0,2 2 0,1-2 0,-4 1 0,3 1 0,1-2 0,-4 0 0,4 3 0,-5-3 0,1 3 0,-4-3 0,0 3 0,-4-3 0,1 3 0,-1 0 0,1 0 0,-1 0 0,0 0 0,0 0 0,1 0 0,-1 0 0,0 0 0,0 0 0,1 3 0,-1 0 0,1 2 0,2 1 0,-1 0 0,4 3 0,-4-3 0,4 3 0,-4 0 0,2-3 0,-4 3 0,1-4 0,-3 1 0,2-3 0,-2 4 0,2-6 0,-2 6 0,4-6 0,-3 1 0,4-2 0,-3 0 0,1 2 0,-1-1 0,0 1 0,1-2 0,-1 0 0,1 3 0,-1-3 0,1 3 0,-1-1 0,1-1 0,-1 4 0,0-5 0,1 3 0,-3 1 0,-1 0 0,-2 3 0,0-2 0,0 1 0,0-1 0,0 0 0,0 0 0,-2 0 0,-1 1 0,-2-1 0,0 0 0,-1 0 0,1 1 0,-1-1 0,1-2 0,-6 5 0,1-4 0,-2 4 0,0-2 0,-1-2 0,0 1 0,-8-4 0,4 2 0,-4-3 0,-1 0 0,1 0 0,4 0 0,-4 0 0,8 0 0,-4 0 0,5 0 0,-1 0 0,1 0 0,-5-3 0,4 2 0,-4-5 0,1 5 0,3-2 0,-8 0 0,4 2 0,-4-2 0,-1 3 0,1 0 0,-5 0 0,4 0 0,-10 0 0,13 0 0,-7 0 0,13 0 0,-4 0 0,5 0 0,-6 0 0,4 0 0,-4 0 0,5 0 0,4 0 0,-3 0 0,3 0 0,-4 0 0,1 0 0,-1 0 0,4 0 0,-3 0 0,3 0 0,-4 0 0,0 0 0,1 0 0,-1 3 0,1-2 0,-1 1 0,1-2 0,2 0 0,-1 0 0,4 0 0,-4 0 0,4 0 0,-4 0 0,5 0 0,-5 3 0,5-2 0,-2 2 0,-1-3 0,3 0 0,-3 2 0,4-1 0,-4 4 0,3-4 0,-3 4 0,4-2 0,2 2 0,-2-2 0,2 5 0,0-5 0,-2 5 0,2-2 0,0-1 0,-2 0 0,5 1 0,-5-1 0,2 1 0,-3-1 0,1-2 0,-1 2 0,-2-2 0,2 3 0,-6 0 0,6 0 0,-3 0 0,0-1 0,1 3 0,-1-1 0,1-2 0,3-1 0,2-1 0,1 4 0,2-1 0,0 1 0,0-2 0,0 1 0,0-1 0,2 0 0,1 1 0,2-3 0,0-1 0,1-2 0,-1 0 0,4 0 0,0 0 0,1 0 0,1 0 0,-1 0 0,2 0 0,1 0 0,3-3 0,-2-1 0,6-3 0,-2 0 0,3 0 0,5 0 0,-4 3 0,9-3 0,-9 6 0,9-3 0,-9 4 0,4 0 0,-5 0 0,1 0 0,-5 0 0,-1 0 0,1 0 0,-4 0 0,4 0 0,9 0 0,-10 0 0,13 0 0,-15 0 0,2 0 0,-3 0 0,-1 0 0,1 0 0,-1 0 0,-2 0 0,2 0 0,-3 0 0,4 0 0,-1-2 0,6 1 0,-4-5 0,4 6 0,-5-3 0,-4 3 0,3-3 0,-6 2 0,6-1 0,-6 2 0,5-3 0,-5 3 0,2-3 0,-5 1 0,0-1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43:37.961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1206 960 16383,'-20'-2'0,"3"-1"0,1 3 0,7 0 0,-3 0 0,2 0 0,1 0 0,0 0 0,1 0 0,2 0 0,-6 0 0,6 0 0,-6 0 0,6 0 0,-6-2 0,6 1 0,-6-2 0,3 0 0,-1 3 0,-2-3 0,6 1 0,-2 1 0,2-1 0,-2 2 0,1 0 0,-1 0 0,3 0 0,-1 0 0,1 0 0,-1 0 0,1 0 0,-1 0 0,1 0 0,0 0 0,-4 0 0,3 0 0,-3 0 0,1 0 0,-2 0 0,1 0 0,-3 0 0,3 0 0,-1 0 0,-2 0 0,3 0 0,0 0 0,-3 0 0,6 0 0,-3 0 0,1 0 0,1 0 0,-1 0 0,2 0 0,1 0 0,-1 0 0,1 0 0,-1 0 0,1 0 0,0 0 0,-1 0 0,1 0 0,0 0 0,-1 0 0,1 0 0,0 0 0,-1 0 0,1 0 0,0 0 0,-1 0 0,-2 0 0,2 0 0,-6-3 0,2 2 0,-2-2 0,-1 3 0,1 0 0,-5-3 0,4 2 0,-4-2 0,5 3 0,-1-3 0,1 3 0,-1-6 0,1 5 0,2-1 0,-1 2 0,1-3 0,1 2 0,-3-2 0,6 3 0,-3 0 0,1 0 0,1 0 0,-1 0 0,-1 0 0,3 0 0,-3-2 0,-2 1 0,5-1 0,-5 2 0,5 0 0,1 0 0,-1 0 0,1 0 0,-1 0 0,1 0 0,-1 0 0,1 0 0,0 0 0,-1 0 0,1 0 0,-4 0 0,3 0 0,-6 0 0,3 0 0,-1 0 0,-1 0 0,1 0 0,-2 0 0,-1 0 0,1 0 0,2 0 0,-1 0 0,4 0 0,-1 0 0,-3 0 0,4 0 0,-4 0 0,5 0 0,1 0 0,-1 0 0,1 0 0,0 0 0,0 0 0,-1 0 0,1 0 0,0 2 0,0-1 0,0 4 0,2 0 0,1 0 0,2 3 0,-3-3 0,3 0 0,-5 0 0,4 0 0,-1 0 0,2 0 0,0 0 0,0 1 0,0-1 0,0 0 0,0 1 0,0-1 0,2 1 0,2 2 0,1-1 0,1 1 0,-1-2 0,1-1 0,2 1 0,-1-1 0,1-1 0,1-2 0,0-2 0,4 0 0,-1 0 0,1 0 0,-1 0 0,5 0 0,-4 0 0,3 0 0,1 0 0,-4 0 0,4-3 0,-5 0 0,-2-3 0,1 3 0,-1-3 0,2 6 0,-2-3 0,-2 3 0,1 0 0,-3-3 0,3 3 0,-1-3 0,-2 3 0,6 0 0,-6 0 0,3 0 0,-1 0 0,-1 0 0,1 0 0,-2 0 0,2 0 0,-1 0 0,1 0 0,1 0 0,-3 0 0,3 0 0,-1 0 0,2 0 0,-1 0 0,3 0 0,3 0 0,-1 0 0,4 0 0,-9 0 0,3 0 0,-6 0 0,6 0 0,-6 0 0,6 0 0,-6 0 0,6 0 0,-3 0 0,4 0 0,3 0 0,-2-2 0,6 1 0,-3-5 0,5 5 0,-1-5 0,5 5 0,-4-2 0,9 0 0,-9 2 0,4-3 0,-5 4 0,1 0 0,-5 0 0,0 0 0,-5 0 0,1 0 0,2 0 0,-5 0 0,1 0 0,-3 0 0,-2 0 0,3 0 0,-4 0 0,1 0 0,3 0 0,-3 0 0,2 0 0,-2 0 0,-1 0 0,1 0 0,-1 0 0,1 0 0,-1 0 0,0-2 0,0-3 0,-2-1 0,2-1 0,-5 1 0,5 1 0,-5 0 0,3 0 0,-3 0 0,0-1 0,0 1 0,2 0 0,-1-1 0,1 1 0,1-1 0,-3 1 0,5 0 0,-5-1 0,3 1 0,1 0 0,-3 0 0,6 2 0,-4-4 0,0 3 0,0-3 0,-1 1 0,-1 1 0,1-1 0,-2 1 0,0 0 0,0-1 0,0 1 0,0-1 0,0-2 0,0 1 0,0-1 0,0-1 0,0 0 0,0-4 0,0 1 0,0-5 0,0 0 0,0-4 0,0-1 0,0 1 0,0 0 0,0-1 0,0-3 0,0 6 0,0-6 0,0 8 0,0-1 0,0-2 0,0 3 0,0-1 0,0 2 0,0-1 0,0 4 0,0-8 0,0 8 0,0-3 0,0-6 0,0 3 0,0-4 0,0 6 0,0 5 0,0-1 0,0 1 0,0-3 0,0 5 0,0-4 0,0 7 0,0-1 0,0-1 0,0 0 0,0-1 0,0-1 0,0 1 0,0-2 0,0-1 0,2 4 0,-1-3 0,1 6 0,-2-3 0,0 4 0,0 0 0,0-1 0,0 1 0,0 0 0,0-2 0,0 2 0,-2-3 0,-1 6 0,1-3 0,-5 5 0,0-5 0,-1 4 0,0-1 0,0-1 0,-4 2 0,-1-2 0,-6 3 0,5 0 0,-2 0 0,-1 0 0,4 0 0,-4 0 0,1 0 0,3 0 0,-4 3 0,5-2 0,2 4 0,-2-4 0,6 4 0,-6-2 0,6 0 0,-2 2 0,2-2 0,1 0 0,-1 0 0,1-1 0,-1-1 0,1 3 0,0-3 0,-1 1 0,1 1 0,0-3 0,-1 3 0,1-1 0,-3-1 0,2 3 0,-2-3 0,3 2 0,0-3 0,-1 0 0,1 0 0,-1 0 0,1 0 0,0 0 0,-1 0 0,1 0 0,0 0 0,2-7 0,1 3 0,2-6 0,0 5 0,0 0 0,0 0 0,-2 0 0,-3 2 0,-1 1 0,-1 2 0,2 0 0,-1 0 0,1 0 0,0 0 0,-1 0 0,-2 0 0,-1 0 0,-3 0 0,3 0 0,0 0 0,1 3 0,-1-2 0,-6 2 0,5-1 0,-5-1 0,6 1 0,-4-2 0,-1 3 0,0-3 0,3 3 0,-1-3 0,6 0 0,-5 0 0,5 0 0,-2 0 0,2 0 0,-2 0 0,2 0 0,-1 0 0,2 0 0,-1 0 0,1 0 0,-1 0 0,-1 0 0,1 0 0,-2 0 0,2 0 0,1 0 0,-3 0 0,2 0 0,-2 0 0,3 0 0,-3 0 0,2 0 0,-5 0 0,5 0 0,-8 0 0,4 0 0,-2 0 0,1 0 0,5 0 0,-5 0 0,4 0 0,-1 0 0,2 0 0,1 0 0,-3 0 0,2 0 0,-2 0 0,0 0 0,2 0 0,-2 0 0,1 0 0,1 0 0,-2 0 0,-3 0 0,4 0 0,-4 0 0,5 0 0,-2 0 0,2 3 0,-1-3 0,-1 3 0,2-3 0,-2 2 0,-3-1 0,4 1 0,-4 1 0,6-3 0,-1 5 0,1-2 0,0 0 0,-1-1 0,1 1 0,0 0 0,0 2 0,-1-3 0,1 3 0,2-2 0,-2 3 0,5-1 0,-5 0 0,4 3 0,-1-2 0,2 2 0,0 0 0,0-2 0,0 7 0,0-6 0,0 6 0,0-7 0,3 5 0,-3-5 0,3 2 0,-3-3 0,2-2 0,1 7 0,0-6 0,2 9 0,-2-7 0,2 4 0,-2-4 0,3 11 0,-6-10 0,3 13 0,-3-10 0,0 7 0,0-3 0,0 3 0,0-4 0,0 5 0,0-5 0,0 4 0,-3-4 0,0 8 0,-1-11 0,-1 13 0,4-6 0,-5 2 0,6 5 0,-6-10 0,2 13 0,1-12 0,-4 21 0,4-20 0,-4 19 0,4-20 0,0 9 0,1-11 0,1-2 0,-1-3 0,2-3 0,10-7 0,7-7 0,12-4 0,5-7 0,4 9 0,-9 2 0,16 5 0,-16 4 0,26 0 0,-5 0 0,-1 0 0,6 4 0,-21 0 0,8 3 0,-18 0 0,3 0 0,-7-1 0,9 1 0,-9-4 0,8 3 0,-14-5 0,6 4 0,-4-4 0,-4 2 0,5-3 0,-10 0 0,9 3 0,0-3 0,0 6 0,5-5 0,-6 1 0,-2-2 0,3 0 0,-6 0 0,8 0 0,0 0 0,-2 0 0,2 0 0,-7 0 0,1 0 0,-4 0 0,2 0 0,-1 0 0,-1-2 0,3-3 0,-3-1 0,1-2 0,1 0 0,-4-1 0,-1 1 0,0-6 0,-2 2 0,0-4 0,2-4 0,-4 0 0,5-5 0,-6 9 0,3-4 0,-3 8 0,3-4 0,-2-1 0,4-2 0,-1-3 0,-1 3 0,3-9 0,-6 0 0,6-15 0,-5 4 0,2-17 0,-3 11 0,0 5 0,0-2 0,0 24 0,0-5 0,0 11 0,0 5 0,0 2 0,-4 2 0,-9 0 0,-13 3 0,-9 0 0,-7 0 0,9 0 0,-12 7 0,10 1 0,-16 7 0,7-1 0,6-2 0,2-2 0,8-6 0,-2-1 0,6-3 0,4 0 0,4 0 0,-5 0 0,-5 0 0,2 0 0,-9 0 0,5 0 0,-6 0 0,4 0 0,10 0 0,0 0 0,11 0 0,-2 3 0,0 2 0,3 3 0,2 1 0,-4 1 0,9-1 0,-4 5 0,5 4 0,0 4 0,0 0 0,0-4 0,0 0 0,0-6 0,0 2 0,0-3 0,0 0 0,0-3 0,2 3 0,1-6 0,5 1 0,0-4 0,6-2 0,-1 0 0,17 0 0,-14-3 0,16-4 0,-15 0 0,18-14 0,4 5 0,25-10 0,-17 14 0,5 2 0,-18 10 0,-9 0 0,2 0 0,-7 0 0,5 0 0,0 6 0,-3 0 0,2 4 0,-2 2 0,0-3 0,-4-2 0,-4 1 0,-3-8 0,-3 3 0,-2-1 0,-2-2 0,1 3 0,1-1 0,2 1 0,-3 0 0,-2 4 0,-1-3 0,-2 3 0,0 1 0,-6 1 0,-9 5 0,-5-1 0,-7 2 0,2 0 0,3-2 0,3 2 0,2-3 0,-2-3 0,-7-3 0,-8-3 0,3-3 0,-5-6 0,12-4 0,-4-3 0,12-5 0,-5 5 0,6 2 0,-12-1 0,0 8 0,-8-1 0,-8 5 0,-1 0 0,-14 0 0,13 0 0,-2 0 0,20 5 0,2-1 0,12 4 0,0 0 0,4 0 0,-4 3 0,4-3 0,-1 0 0,5-3 0,2 3 0,1 0 0,2 3 0,0 0 0,0 0 0,8-2 0,9-4 0,10-3 0,15-2 0,7 0 0,15-3 0,1-2 0,4 0 0,8 2 0,-15 3 0,1 0 0,-24 0 0,-13 0 0,-8 0 0,-4 0 0,-3 0 0,-3 0 0,0 0 0,-3 0 0,0 0 0,0 2 0,2 3 0,2 4 0,2 5 0,6 6 0,-4-4 0,4 7 0,-6-11 0,-2 2 0,-2-3 0,-1-3 0,-1 0 0,-4-5 0,-16-9 0,-11-2 0,-24-9 0,-6-5 0,-13-7 0,1-13 0,0-9 0,19 10 0,12 3 0,18 17 0,4 2 0,4-4 0,-1 3 0,3-3 0,0 5 0,4 6 0,-1-5 0,1 8 0,-1-3 0,-1 7 0,-5 2 0,-12 3 0,-4 0 0,-12 0 0,-3 0 0,-6 4 0,5 0 0,-4 2 0,23-2 0,-2-1 0,23-3 0,25 0 0,-2 0 0,22 0 0,-15-3 0,2 2 0,-3-1 0,0 2 0,2 0 0,-4 0 0,-3 0 0,-3 2 0,4 4 0,9 1 0,7 5 0,15 0 0,22 10 0,-6-4 0,5 5 0,-29-9 0,-11-1 0,-15-4 0,-1-3 0,-11-2 0,-1-1 0,-5 2 0,-7 0 0,0-2 0,-1-1 0,3-2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43:48.053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46 130 16383,'22'-2'0,"-1"-1"0,5 3 0,1 0 0,0 0 0,-2 0 0,1 0 0,-3 0 0,2 0 0,-3 0 0,-5 0 0,3 0 0,-6 0 0,6 4 0,-2-4 0,-1 6 0,3-5 0,-2 2 0,3 0 0,0-2 0,-3 2 0,2-3 0,-3 0 0,5 0 0,-5 0 0,3 0 0,-6 0 0,6 0 0,-2 0 0,3 0 0,0 0 0,-3 0 0,2 0 0,-1 0 0,-1 0 0,0 0 0,-9 0 0,3 0 0,-6 0 0,6 0 0,-6 0 0,3 0 0,-4 0 0,4 0 0,-3 0 0,3 0 0,-4 0 0,1 0 0,-1 0 0,4 0 0,-3 0 0,3 0 0,-4 0 0,0 0 0,1 0 0,-1 0 0,1 0 0,-1 0 0,1 0 0,-1 0 0,4 0 0,-3 2 0,6-1 0,-3 1 0,7-2 0,2 0 0,-1 3 0,9-2 0,-11 2 0,4-3 0,-7 0 0,-6 0 0,2 0 0,0 2 0,1-1 0,-1 1 0,-1-2 0,-18 7 0,4-2 0,-10 3 0,5-3 0,3-4 0,-8 2 0,0-3 0,-4 0 0,-1 0 0,1 0 0,-5 0 0,4 0 0,-4-3 0,8-1 0,-2 0 0,7 2 0,-4 2 0,5 0 0,2 0 0,2 0 0,-1 0 0,3 0 0,-3 0 0,4 0 0,-1 0 0,1 0 0,-1 0 0,1 0 0,0 0 0,-1 4 0,1-2 0,2 5 0,-2-4 0,2 0 0,-2 2 0,2-2 0,-2 0 0,2 1 0,-3-3 0,1 1 0,0 0 0,2 1 0,-4 0 0,4 2 0,-5-4 0,3 1 0,-1-2 0,1 2 0,0-1 0,-1 1 0,-3-2 0,3 0 0,-6 0 0,6 0 0,-6 0 0,3 0 0,0 3 0,-3-3 0,3 3 0,-4-3 0,-3 0 0,2 3 0,-2-3 0,-1 3 0,4-3 0,-8 0 0,8 0 0,-4 0 0,5 0 0,3 0 0,-3 0 0,2 0 0,1 0 0,-3 0 0,6 0 0,-3 0 0,1 0 0,2 0 0,-3 0 0,4 0 0,-1 0 0,1 0 0,-1 0 0,1 0 0,-1 0 0,1 0 0,0 0 0,-1 0 0,1 0 0,-1 0 0,-2 0 0,1 0 0,-1 0 0,-1 0 0,3 0 0,-3 0 0,1 0 0,1 0 0,-4 0 0,4 0 0,-4 0 0,1 0 0,1 0 0,0 0 0,4 0 0,0 0 0,-1 0 0,1 0 0,-1 0 0,1 0 0,0 0 0,-2 0 0,1 2 0,-1-1 0,2 1 0,0-2 0,-1 0 0,1 0 0,0 0 0,-1 0 0,1 0 0,-1 0 0,1 2 0,-1-1 0,1 1 0,-1-2 0,1 0 0,0 3 0,-1-3 0,1 3 0,0-3 0,0 2 0,2 3 0,0 0 0,3 3 0,0-3 0,0 0 0,0 0 0,2 0 0,7 1 0,-2-3 0,7-1 0,-5-2 0,4 0 0,-1 3 0,-3-2 0,3 2 0,-2-3 0,2 0 0,1 0 0,-1 0 0,1 0 0,-1 0 0,5 0 0,-4 0 0,4 0 0,-5 0 0,1 0 0,-1 0 0,1 0 0,-1 0 0,1 0 0,-4 0 0,3 0 0,-3 0 0,3 0 0,-3 0 0,-1 0 0,-2 0 0,-1 0 0,1 0 0,-1 0 0,0 0 0,1 0 0,-1 0 0,1 0 0,-1 0 0,1 0 0,-1 0 0,1 0 0,-1 0 0,0 0 0,1 0 0,-1 0 0,1-3 0,2 3 0,2-3 0,2 3 0,1-3 0,3 3 0,2-3 0,3 0 0,0 2 0,5-2 0,1-1 0,0 3 0,4-6 0,5 0 0,-2 2 0,8-6 0,-15 7 0,3-3 0,-7-1 0,3 4 0,-5-2 0,0 2 0,0 0 0,-3-2 0,-2 5 0,-3-4 0,-4 4 0,3-2 0,-6 3 0,3-2 0,-1 1 0,-1-1 0,1 2 0,-2 0 0,-1 0 0,0 0 0,1 0 0,-1 0 0,1 0 0,-1-3 0,1 3 0,-1-3 0,0 3 0,1 0 0,-1-2 0,1 1 0,-1-1 0,0 2 0,1 0 0,-1-3 0,1 3 0,-1-3 0,1 3 0,-1 0 0,1 0 0,-1-2 0,0 1 0,1-1 0,-1 0 0,4 1 0,-3-4 0,6 5 0,-6-3 0,3 1 0,-4 1 0,1-1 0,-1-1 0,0 3 0,1-3 0,-1 1 0,1-1 0,-1 0 0,0-1 0,-2 1 0,-1-4 0,-2 1 0,0-1 0,0 2 0,0-3 0,-2 2 0,-2-5 0,-1 5 0,-2-6 0,-1 6 0,1-6 0,-2 5 0,3-1 0,3 2 0,-2 1 0,2-1 0,-2 3 0,0-2 0,-1 5 0,-2-3 0,2 3 0,-2-2 0,-3 1 0,4-1 0,-7 2 0,5 0 0,-4 0 0,-3 0 0,2 0 0,-2 0 0,0 0 0,2 0 0,-2 3 0,3-3 0,1 6 0,-1-5 0,-3 1 0,2 1 0,1-2 0,1 2 0,3-3 0,-1 2 0,-2-1 0,6 1 0,-2-2 0,2 0 0,1 3 0,-4-3 0,3 3 0,-3-3 0,4 0 0,-1 0 0,1 0 0,-3 0 0,2 0 0,-3 0 0,4 0 0,-1 0 0,1 0 0,-6 0 0,4 0 0,-7 0 0,7 0 0,-4 0 0,1 0 0,-2 0 0,-5 0 0,0 0 0,-4 0 0,3 0 0,-2 0 0,-7 0 0,3 0 0,-6 0 0,12 0 0,2 0 0,-1 0 0,4 0 0,-4 0 0,1 0 0,2 0 0,-11-3 0,10 2 0,-7-4 0,12 4 0,-1-2 0,4 1 0,-4 1 0,2-1 0,0 2 0,1 0 0,2-3 0,1 3 0,0-3 0,-1 3 0,-2 0 0,-1-3 0,0 3 0,-2-3 0,4 0 0,-4 3 0,4-3 0,-4 1 0,-1 1 0,-1-2 0,1 3 0,3 0 0,1 0 0,-1 0 0,0 0 0,1 0 0,5-2 0,-4 1 0,3-1 0,-4 2 0,3 0 0,0 0 0,0 0 0,-1 0 0,2 0 0,-2 0 0,1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46:28.034"/>
    </inkml:context>
    <inkml:brush xml:id="br0">
      <inkml:brushProperty name="width" value="0.1" units="cm"/>
      <inkml:brushProperty name="height" value="0.2" units="cm"/>
      <inkml:brushProperty name="color" value="#F1F849"/>
      <inkml:brushProperty name="tip" value="rectangle"/>
      <inkml:brushProperty name="rasterOp" value="maskPen"/>
    </inkml:brush>
  </inkml:definitions>
  <inkml:trace contextRef="#ctx0" brushRef="#br0">0 6 16383,'33'-3'0,"8"1"0,11 2 0,-6 0 0,28 0 0,-21 0 0,9 0 0,-22 0 0,-19 0 0,-3 0 0,2 0 0,-6 0 0,6 0 0,-3 0 0,9 0 0,-3 0 0,2 0 0,-7 0 0,2 0 0,-6 0 0,2 0 0,-6 0 0,1 0 0,-4 0 0,4 3 0,-5-3 0,3 3 0,0-3 0,0 0 0,0 0 0,3 3 0,-6-2 0,6 1 0,-2-2 0,-1 0 0,3 0 0,-3 0 0,4 3 0,-1-2 0,-2 2 0,1-1 0,-1-1 0,-1 2 0,0-1 0,-1-1 0,-1 1 0,1 1 0,-2-3 0,-1 3 0,0-3 0,1 2 0,-1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46:31.358"/>
    </inkml:context>
    <inkml:brush xml:id="br0">
      <inkml:brushProperty name="width" value="0.1" units="cm"/>
      <inkml:brushProperty name="height" value="0.2" units="cm"/>
      <inkml:brushProperty name="color" value="#F1F849"/>
      <inkml:brushProperty name="tip" value="rectangle"/>
      <inkml:brushProperty name="rasterOp" value="maskPen"/>
    </inkml:brush>
  </inkml:definitions>
  <inkml:trace contextRef="#ctx0" brushRef="#br0">923 1 16383,'-34'0'0,"-18"0"0,4 0 0,-23 0 0,-2 0 0,-1 0 0,-6 0 0,25 0 0,-6 0 0,15 0 0,-12 0 0,7 0 0,7 0 0,7 0 0,5 0 0,0 0 0,9 0 0,2 0 0,8 0 0,4 0 0,3 2 0,3 1 0,13 4 0,-2-4 0,5 2 0,-1-5 0,-6 0 0,6 0 0,-6 0 0,6 0 0,-6 0 0,6 0 0,-6 0 0,6 0 0,-6 0 0,3 0 0,-1 0 0,-1 0 0,1 0 0,-2 0 0,-1 0 0,0 0 0,1 0 0,-1 0 0,1 0 0,-1 0 0,1 0 0,2 0 0,-1 0 0,4 0 0,-1 0 0,12 0 0,-7 0 0,15 0 0,-1 0 0,9 0 0,12 0 0,8 0 0,16 0 0,8 0 0,-13 4 0,16-3 0,-23 7 0,12-6 0,-16 2 0,-14 0 0,-7-3 0,-10 2 0,-5 0 0,-5-2 0,-5 1 0,-2 1 0,-2-3 0,-2 3 0,-1-3 0,-2 4 0,0 2 0,-3 2 0,0-1 0,0-1 0,0-1 0,-5 0 0,2-2 0,-5-1 0,3-2 0,0 0 0,-1 0 0,-2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46:43.545"/>
    </inkml:context>
    <inkml:brush xml:id="br0">
      <inkml:brushProperty name="width" value="0.1" units="cm"/>
      <inkml:brushProperty name="height" value="0.2" units="cm"/>
      <inkml:brushProperty name="color" value="#F1F849"/>
      <inkml:brushProperty name="tip" value="rectangle"/>
      <inkml:brushProperty name="rasterOp" value="maskPen"/>
    </inkml:brush>
  </inkml:definitions>
  <inkml:trace contextRef="#ctx0" brushRef="#br0">1280 401 16383,'-16'0'0,"3"0"0,4 0 0,4 0 0,-4 0 0,3 0 0,-3 0 0,4 0 0,-1 0 0,-2 0 0,2 0 0,-3 0 0,0 0 0,3 0 0,-6 0 0,3 0 0,0 0 0,-3 0 0,3 0 0,-4 0 0,-3 0 0,2 0 0,-6 0 0,6 0 0,-6 0 0,3 0 0,-1 0 0,-2 0 0,3 0 0,-1 0 0,2 0 0,3 0 0,1 0 0,-1 0 0,-2 0 0,5 0 0,-1 0 0,3 0 0,1 0 0,-4 0 0,4 0 0,-4 0 0,1 0 0,-6 3 0,-2-2 0,-3 2 0,-5-3 0,-1 0 0,-5 0 0,-5 0 0,4 4 0,-4-3 0,10 2 0,1-3 0,5 0 0,0 0 0,3 0 0,2 0 0,7 0 0,-3 0 0,3 0 0,-1 0 0,-2 0 0,6 0 0,-5 0 0,5 0 0,-5 0 0,5 0 0,-3 0 0,4 0 0,-1 0 0,1 0 0,-1 0 0,1 0 0,0 0 0,-1 0 0,1 0 0,0 0 0,-1 0 0,1 0 0,-1 0 0,1 0 0,-1 0 0,1 0 0,-4 0 0,0 0 0,0 0 0,-3 0 0,2 0 0,-6 0 0,3 0 0,-4 0 0,5 0 0,-5 0 0,4 0 0,-4 0 0,5 0 0,2 0 0,-1 0 0,4 0 0,-1 0 0,2 0 0,1 0 0,0 0 0,-1 0 0,20-2 0,-10 1 0,16-4 0,-15 5 0,1-5 0,-1 4 0,1-1 0,-1-1 0,0 3 0,1-5 0,-1 2 0,0-2 0,0 2 0,-2-2 0,-1 1 0,-2-2 0,-6 1 0,2 3 0,-6 2 0,5 0 0,2-2 0,1-5 0,2 1 0,0-4 0,0 5 0,0 0 0,0 0 0,0 0 0,0-1 0,0 1 0,0 0 0,0-1 0,0 1 0,0-1 0,0 1 0,0 0 0,0-1 0,0 1 0,0 0 0,0-1 0,0 1 0,0-1 0,0 1 0,0 0 0,0-1 0,0 1 0,0 0 0,0-1 0,0 1 0,0 0 0,0 0 0,0-1 0,0 1 0,0 0 0,0 0 0,0 0 0,0 0 0,0 0 0,0-1 0,0 1 0,0 0 0,0 0 0,0 0 0,0-1 0,0 1 0,0 0 0,0 0 0,0-1 0,0 1 0,0-1 0,0 1 0,0 0 0,0 0 0,0-1 0,0 1 0,0 0 0,0 0 0,0 0 0,0-2 0,0 1 0,0-1 0,0 3 0,2-1 0,1 0 0,2 2 0,0-1 0,0 3 0,1-1 0,-1-1 0,0 3 0,1-3 0,-1 3 0,1 0 0,-1 0 0,4 0 0,-3 0 0,3 0 0,-4 0 0,0 0 0,1 0 0,-1 0 0,1 0 0,-1 0 0,4 0 0,-3 0 0,3 0 0,-4 0 0,1 0 0,-1 0 0,0 0 0,4 0 0,-3 0 0,3 3 0,-4-3 0,1 3 0,-1-3 0,1 2 0,-1-1 0,4 1 0,-3-2 0,3 0 0,-4 3 0,0-3 0,4 3 0,-3-3 0,3 0 0,-1 0 0,-1 0 0,4 0 0,-1 0 0,2 0 0,1 3 0,-1-3 0,1 3 0,13-3 0,-10 0 0,14 0 0,-13 0 0,4 0 0,-3 0 0,2 0 0,-7 0 0,8 0 0,-8 0 0,8 0 0,-8 0 0,4 0 0,-5 0 0,1 0 0,-4 0 0,3 0 0,-6 0 0,6 0 0,-6 0 0,3 0 0,-1 0 0,-2 0 0,3 0 0,-4 0 0,1 0 0,-1 0 0,1 0 0,-1 0 0,1 0 0,-1 0 0,0 0 0,3 0 0,2 0 0,-2 0 0,4 0 0,-6 0 0,6 0 0,-6 0 0,6 0 0,-6 0 0,3 0 0,-1 0 0,-1 0 0,4 0 0,-1 0 0,-1 0 0,3 0 0,-3 0 0,4 0 0,-1 0 0,1 0 0,-1 0 0,5 0 0,-4 0 0,4 0 0,-1 0 0,-2 0 0,12 0 0,-8 0 0,5 0 0,-6 0 0,-1 0 0,-2 0 0,2 0 0,-3 0 0,-1 0 0,1 0 0,-4 0 0,3 0 0,-6 0 0,8 0 0,-7 0 0,4 0 0,-5 0 0,-1 0 0,0 0 0,1 0 0,-1 0 0,1 0 0,-1 0 0,1 0 0,-1 0 0,1 0 0,-1 0 0,0 0 0,1 0 0,-1 0 0,1 0 0,-1 0 0,1 0 0,-1 0 0,1 0 0,-1 0 0,0 0 0,1 0 0,-1 0 0,0 0 0,1 0 0,-1 0 0,0 0 0,1 0 0,-1 0 0,0 0 0,0 0 0,1 0 0,-1 0 0,0 0 0,0 0 0,0 0 0,1 0 0,-1 0 0,0 0 0,0 0 0,0 0 0,0 0 0,1 0 0,-1 0 0,1 0 0,-1 0 0,0 0 0,1 0 0,-1 0 0,1 0 0,-1 0 0,1 0 0,-1 0 0,1 0 0,-1 0 0,0 0 0,1 0 0,-1 0 0,1 0 0,-1 0 0,0 0 0,1 0 0,-1 0 0,1 0 0,-1 0 0,0 0 0,0 0 0,1 0 0,-1 0 0,0 0 0,0 0 0,0 0 0,0 0 0,1 0 0,-1 0 0,2 0 0,-2 0 0,2 0 0,-1 0 0,-1 0 0,0 0 0,0 0 0,0 0 0,0 0 0,0 0 0,0 0 0,3 0 0,-3 0 0,2 0 0,-2 0 0,0 2 0,-2 3 0,-1 1 0,-2 1 0,0-2 0,0 2 0,0-1 0,0 2 0,0-3 0,0 3 0,0-2 0,0 2 0,0-3 0,0 1 0,0-1 0,0 0 0,0 0 0,0 1 0,0-2 0,0 1 0,0 2 0,0-1 0,0 1 0,0-2 0,0 0 0,0 2 0,0-2 0,0 2 0,0-2 0,-5 0 0,-1-2 0,-5-1 0,-2-2 0,-8 0 0,6 0 0,-11 0 0,13 0 0,-7 0 0,0-3 0,3 0 0,-1-1 0,5-1 0,0 4 0,-1-5 0,0 3 0,-1-1 0,6 2 0,-8-1 0,9 2 0,-9-2 0,5 1 0,2 1 0,-4-1 0,4 2 0,-2 0 0,-6 0 0,0 0 0,-1 0 0,-1 0 0,-12 0 0,7 0 0,-10 0 0,-1 0 0,16 0 0,-15 0 0,18 0 0,-10 0 0,4 0 0,-8 0 0,8 0 0,-17 0 0,16 0 0,-12 0 0,5 0 0,8 0 0,-17 0 0,11 0 0,-3 0 0,-3 0 0,11 0 0,-3 0 0,7 0 0,1 0 0,-3 0 0,3 0 0,-7 0 0,8 0 0,-5 0 0,1 0 0,8 0 0,-1 0 0,-3 0 0,11 0 0,-11 0 0,3 0 0,2 0 0,-2 0 0,-3 0 0,7 0 0,-12 0 0,9 0 0,-4 0 0,0 0 0,7 0 0,-6 0 0,8 0 0,-3 0 0,0 0 0,3-2 0,1 1 0,0-2 0,2 3 0,-3-2 0,4 1 0,2-3 0,18 1 0,32 0 0,-5 1 0,32 2 0,-39 0 0,25 0 0,-25 0 0,20 0 0,-21 0 0,7 0 0,17 0 0,-9 0 0,37 0 0,-25 0 0,24 0 0,-36 0 0,7 0 0,-14 0 0,-13 0 0,16 0 0,-22 0 0,14 0 0,-15 0 0,15 0 0,-8 0 0,3 0 0,-9 0 0,7 0 0,-14 0 0,23 0 0,-19 0 0,16 0 0,-17 3 0,9 1 0,-18 1 0,7 1 0,-11 0 0,2 2 0,-5-2 0,-1 7 0,-2-6 0,0 9 0,0-3 0,0 2 0,0 3 0,0-8 0,-5 3 0,2-7 0,-8 5 0,5-5 0,-4 4 0,1-4 0,-2 2 0,-7-4 0,8-2 0,-13-2 0,12 0 0,-9 0 0,7 0 0,-2 0 0,6 0 0,-4 0 0,3 0 0,-1 0 0,1 0 0,3 0 0,-3 0 0,4 0 0,-2 0 0,3 0 0,0 0 0,0 0 0,-1 0 0,1 0 0,0 0 0,20-2 0,15-2 0,4 1 0,16 0 0,-17 3 0,0 0 0,4 0 0,-9 0 0,-7 0 0,6 0 0,-16 0 0,13 0 0,-3 0 0,-1 0 0,4 0 0,-10 0 0,0 0 0,0 0 0,-5 0 0,3 0 0,-2 0 0,-4 0 0,2 0 0,-4 0 0,-1-6 0,-1-4 0,-2-4 0,0-10 0,0-4 0,0-7 0,0 3 0,0 7 0,0 5 0,0 8 0,0 1 0,0 5 0,0 1 0,0 0 0,0 0 0,0 0 0,0-2 0,-7 1 0,-3 2 0,-5 1 0,-5 3 0,0 0 0,-13 0 0,12 0 0,-14 0 0,10 0 0,-9 0 0,6 0 0,-4 0 0,4 0 0,-6 0 0,5 0 0,1 0 0,5 0 0,6 0 0,-6 0 0,3 0 0,-14 0 0,0 0 0,-33 0 0,2-3 0,-35-2 0,4-3 0,26 3 0,-2-3 0,41 5 0,-4-2 0,17 3 0,0 2 0,0 0 0,-12 0 0,5 0 0,-20 0 0,6 0 0,-10 0 0,2 0 0,17 0 0,-2 0 0,16 0 0,-5 0 0,8 0 0,-3 0 0,0 2 0,-10-1 0,0 5 0,-7-6 0,13 6 0,-5-5 0,10 1 0,0 1 0,6 0 0,4 4 0,13-1 0,3 3 0,15 0 0,2 2 0,9-4 0,-2-1 0,7-6 0,17 5 0,-1 3 0,28 5 0,-9 8 0,-14-3 0,8 6 0,-22-7 0,14 5 0,-4-5 0,-6 1 0,-6-6 0,-14-2 0,7-6 0,-2-1 0,6 0 0,3-2 0,-4 5 0,-5-5 0,-4 5 0,-1-5 0,-7 4 0,7-4 0,-13 2 0,8 0 0,-8-3 0,1 6 0,1-6 0,-1 3 0,-2-3 0,2 0 0,-6 0 0,-1 0 0,-4 0 0,1 0 0,0 0 0,0 0 0,-2 0 0,1 0 0,-2 0 0,6 0 0,1 0 0,3 0 0,-3 0 0,2 0 0,-5 0 0,2 0 0,-3 0 0,0 0 0,-3 0 0,0 0 0,-3 0 0,0 0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46:48.096"/>
    </inkml:context>
    <inkml:brush xml:id="br0">
      <inkml:brushProperty name="width" value="0.1" units="cm"/>
      <inkml:brushProperty name="height" value="0.2" units="cm"/>
      <inkml:brushProperty name="color" value="#F1F849"/>
      <inkml:brushProperty name="tip" value="rectangle"/>
      <inkml:brushProperty name="rasterOp" value="maskPen"/>
    </inkml:brush>
  </inkml:definitions>
  <inkml:trace contextRef="#ctx0" brushRef="#br0">1869 84 16383,'-42'2'0,"0"1"0,-8-3 0,-2 0 0,-20 0 0,5 0 0,-14 0 0,1 0 0,23 0 0,-12 0 0,23 0 0,-5 0 0,6 0 0,13 0 0,6 0 0,9 0 0,0 0 0,8 0 0,-3 0 0,6 0 0,-6 0 0,6 0 0,-3 0 0,4 0 0,-4 0 0,3 0 0,-3 0 0,1 0 0,2 0 0,-3 0 0,3 0 0,-2-3 0,2 2 0,-3-2 0,4 3 0,-3 0 0,-1 0 0,0 0 0,-3 0 0,6 0 0,-6 0 0,3 0 0,-8 0 0,4 0 0,-7 0 0,2 0 0,-8 0 0,-1 0 0,0 0 0,-3 0 0,2 0 0,-3 0 0,-1 0 0,0 0 0,5 0 0,1 0 0,9 0 0,-3 0 0,6 0 0,-2 0 0,-1 0 0,4 0 0,-7 0 0,6 0 0,-6 0 0,2 0 0,1 0 0,-9 0 0,7 0 0,-4 0 0,7 0 0,0 0 0,2 0 0,1 0 0,1 0 0,3 0 0,-1 0 0,2 0 0,2 0 0,1 0 0,-1 0 0,1 0 0,0 0 0,7-9 0,0 7 0,5-9 0,2 10 0,0-1 0,4-1 0,3 2 0,-2-1 0,6 2 0,-6 0 0,6 0 0,-3 0 0,1 0 0,2 0 0,-6 0 0,6 0 0,-7 0 0,8 0 0,-8 0 0,3 0 0,1 0 0,-4 0 0,4 0 0,-5 0 0,-2 0 0,2 0 0,-3 0 0,6 2 0,-2-1 0,6 1 0,-2-2 0,4 0 0,1 0 0,-1 0 0,5 0 0,1 0 0,5 0 0,-1 0 0,6 0 0,-4 0 0,5 0 0,-7 0 0,1 0 0,-5 0 0,-1 0 0,-5 0 0,0 0 0,-3 0 0,-2-3 0,1 3 0,-4-3 0,7 3 0,2 0 0,1-3 0,3 2 0,-5-2 0,5 3 0,-4-3 0,4 2 0,-4-2 0,-5 3 0,13 0 0,-14 0 0,13 0 0,-15 0 0,6 0 0,-6 0 0,2 0 0,0 0 0,-2 0 0,2 0 0,-3 0 0,-1 0 0,1 0 0,-1 0 0,1 0 0,-4 0 0,0 0 0,-4 0 0,4 0 0,-3-3 0,3 3 0,-4-3 0,1 3 0,-1 0 0,1 0 0,-1 0 0,0 0 0,1 0 0,-1 0 0,1 0 0,-1 0 0,1 0 0,2 0 0,-2 0 0,1 0 0,-1 0 0,-1 0 0,0 0 0,0 0 0,1 0 0,-1 0 0,0 0 0,1 0 0,-1 0 0,0 0 0,1 0 0,-1 0 0,0 0 0,0 0 0,0 0 0,0 0 0,0 0 0,0 0 0,1 0 0,-1 0 0,0 0 0,0 0 0,1 0 0,-1 0 0,0 0 0,1 0 0,-1 0 0,0 0 0,0 0 0,-25-6 0,2 1 0,-18-2 0,5-1 0,4 8 0,-4-4 0,3 4 0,-2 0 0,8 0 0,-9 0 0,9 0 0,0 0 0,1 0 0,4 0 0,-1 0 0,-2 0 0,7 0 0,-8 0 0,-6 0 0,-7 0 0,-4 0 0,1 0 0,-6 0 0,3 0 0,-36 0 0,20 0 0,-15 0 0,15 4 0,5 2 0,5 3 0,-3 0 0,16-5 0,1 3 0,6-6 0,5 5 0,3-5 0,5 2 0,1-3 0,6 0 0,-6 0 0,6 0 0,-3 0 0,1 0 0,2 0 0,-3 0 0,0 0 0,3 0 0,-6 0 0,3 0 0,-7 0 0,2 0 0,-6 0 0,2 0 0,-3 0 0,0 0 0,3 0 0,-2 0 0,7 0 0,-9 0 0,11 0 0,-3 0 0,5 0 0,3 0 0,-3 0 0,4 0 0,-1 0 0,-2 0 0,2 0 0,-1 0 0,-2 0 0,3 0 0,-3 0 0,4 0 0,-1 0 0,1 0 0,-4 0 0,1 0 0,-2 0 0,3 0 0,1 0 0,-2 0 0,-1 0 0,0 0 0,1 0 0,3 0 0,-1 0 0,1 0 0,-1 0 0,1 0 0,0 0 0,0 0 0,0 0 0,-1 0 0,1 0 0,0 0 0,0 0 0,0 0 0,0 0 0,-2 0 0,1 0 0,-1 0 0,2 0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47:00.375"/>
    </inkml:context>
    <inkml:brush xml:id="br0">
      <inkml:brushProperty name="width" value="0.1" units="cm"/>
      <inkml:brushProperty name="height" value="0.2" units="cm"/>
      <inkml:brushProperty name="color" value="#F1F849"/>
      <inkml:brushProperty name="tip" value="rectangle"/>
      <inkml:brushProperty name="rasterOp" value="maskPen"/>
    </inkml:brush>
  </inkml:definitions>
  <inkml:trace contextRef="#ctx0" brushRef="#br0">1370 81 16383,'-40'0'0,"-6"0"0,-5 0 0,-12 0 0,21 0 0,-24 0 0,23 0 0,-21 0 0,6 0 0,7 0 0,-5 0 0,11 0 0,-5 0 0,11 0 0,-3 4 0,4-3 0,-1 3 0,2-4 0,6 3 0,4-2 0,1 2 0,4-3 0,1 0 0,4 0 0,-4 0 0,8 0 0,-4 0 0,8 0 0,-3 0 0,6 0 0,-6 0 0,6 0 0,-6 0 0,6 0 0,-2 0 0,-3 0 0,1 0 0,-5 0 0,2 0 0,4 0 0,-3 0 0,3 0 0,-4 0 0,4 0 0,-3 3 0,0-2 0,0 2 0,-3-3 0,7 0 0,-6 2 0,8-1 0,-7 3 0,7-3 0,-4 1 0,4-2 0,-2 3 0,3-3 0,2 5 0,1-1 0,2 2 0,0 1 0,0-2 0,0 1 0,2-1 0,-1 0 0,4 1 0,-2-1 0,2 1 0,1 2 0,-3-1 0,3 4 0,-3-4 0,0 4 0,2-5 0,-5 3 0,3 0 0,-1-3 0,-1 3 0,1-4 0,-2 0 0,3 1 0,-3-1 0,3 1 0,-3-1 0,0 1 0,0-1 0,0 1 0,0-1 0,0 0 0,0 1 0,0-1 0,0 1 0,0-1 0,0 0 0,0 0 0,0 1 0,0-1 0,0 0 0,0 0 0,0 1 0,0-1 0,0 0 0,0 0 0,0 1 0,0-1 0,0 0 0,0 1 0,0-1 0,0 0 0,0 1 0,0-1 0,0 0 0,0 0 0,0 2 0,2-4 0,3 2 0,1-5 0,2 2 0,-3-1 0,0 1 0,1-2 0,-1 0 0,1 0 0,-1 0 0,1 0 0,-1 0 0,4 0 0,-3 0 0,6-3 0,-6 0 0,6-3 0,-3 0 0,0 0 0,3 0 0,-2 3 0,2-3 0,-3 6 0,3-3 0,-2 3 0,2 0 0,5 0 0,-4 0 0,3 0 0,-3 0 0,3 0 0,-2 0 0,6 0 0,-7 0 0,8 0 0,-4 0 0,1 0 0,2 0 0,-3 0 0,5 0 0,-1 0 0,-4 0 0,4 0 0,-4 0 0,4 0 0,-3 0 0,2 0 0,-6 0 0,6 0 0,-7 3 0,4-3 0,-5 6 0,1-5 0,-1 1 0,5 2 0,-4-4 0,4 3 0,-5 0 0,1-2 0,9 2 0,-7-3 0,7 0 0,-6 0 0,-2 3 0,6-3 0,-7 3 0,8-3 0,-4 3 0,1-2 0,2 2 0,-7-3 0,4 0 0,-5 3 0,1-2 0,-1 1 0,-2-2 0,2 0 0,-6 0 0,2 0 0,-2 0 0,-1 3 0,1-3 0,-1 3 0,1-3 0,-1 0 0,1 0 0,-1 0 0,0 2 0,0-1 0,1 1 0,-1-2 0,1 0 0,-1 0 0,1 0 0,2 0 0,-2 3 0,1-3 0,-1 3 0,2-3 0,-1 0 0,1 0 0,-2 0 0,-1 0 0,1 0 0,-1 0 0,1 0 0,-1 0 0,0 0 0,1 0 0,-1 0 0,0 0 0,0 0 0,0 0 0,0-2 0,-2-4 0,2 1 0,-5-3 0,5 3 0,-5-1 0,3 1 0,-1-1 0,-1 1 0,4 0 0,-5-1 0,3 1 0,-3-1 0,2 1 0,-2 0 0,3-1 0,-3 1 0,0-1 0,0 1 0,0-4 0,0 3 0,0-2 0,0 2 0,0 1 0,0-1 0,0-2 0,0 1 0,0-4 0,0 5 0,-3-2 0,0 3 0,-2 0 0,-1-1 0,3 1 0,-2-1 0,-1 3 0,0-2 0,-3 2 0,4-2 0,0 2 0,-4 0 0,3 1 0,-6 1 0,-1-1 0,-1 2 0,-6 0 0,6 0 0,-6 0 0,7 0 0,-8 0 0,4 0 0,-4 0 0,-1 0 0,1 3 0,0 1 0,-1 0 0,1-1 0,4 0 0,0-2 0,1 1 0,2-2 0,-6 0 0,7 0 0,-17 0 0,5 0 0,-11 0 0,4 0 0,-5 0 0,4 0 0,-9 0 0,-3 0 0,0 0 0,-11 0 0,11-3 0,-5 2 0,7-3 0,4 4 0,7 0 0,6 0 0,8 0 0,5 0 0,5 0 0,2 0 0,1 0 0,-1 0 0,18 7 0,-8-3 0,15 8 0,-13-6 0,2 2 0,-5-2 0,2-1 0,-4 0 0,3 1 0,-3 2 0,1-1 0,1 4 0,0-4 0,1 4 0,1-4 0,-2 4 0,2-4 0,-1 4 0,1-4 0,-2 1 0,2-2 0,1-1 0,-1 1 0,1-1 0,-1 0 0,0-2 0,1 0 0,-1-3 0,4 0 0,0 0 0,4 0 0,-1 0 0,1 0 0,5 0 0,-7 0 0,6 0 0,-7 0 0,2 0 0,4 0 0,2 0 0,3 0 0,5 0 0,1 0 0,5 0 0,5 0 0,1 0 0,1 0 0,3 0 0,-9 0 0,0 0 0,-3 0 0,-7 0 0,2 3 0,-3-2 0,-5 2 0,0-3 0,-5 0 0,-3 0 0,0 0 0,-3 2 0,-1-1 0,0 1 0,-19 1 0,-6 1 0,-12 0 0,-3 2 0,12-5 0,-21 3 0,13-4 0,-10 0 0,10 0 0,9 0 0,-4 0 0,9 0 0,-4 0 0,8 0 0,-4 0 0,8 0 0,-3 0 0,3-3 0,0 2 0,-3-4 0,0 4 0,2-4 0,-4 4 0,4-1 0,-6-1 0,3 2 0,-8-2 0,-6 3 0,4 0 0,-8 0 0,10 0 0,3 0 0,-2-3 0,6 2 0,-2-2 0,-2 3 0,4-3 0,-4 2 0,8-4 0,2 4 0,2-4 0,1 2 0,0-2 0,-3-3 0,4-1 0,-4-3 0,8 0 0,-6-1 0,5 0 0,-7-1 0,7 0 0,-7-1 0,5 3 0,-1 2 0,-1-7 0,4 6 0,-5-7 0,6 9 0,-3-3 0,0 6 0,0-8 0,0 7 0,-1-4 0,1 5 0,0 1 0,-2 0 0,2-1 0,-3 1 0,1 0 0,0 0 0,0 2 0,0-2 0,0 4 0,-3-1 0,2 0 0,-2 1 0,2-1 0,-2-1 0,0 0 0,0 0 0,0 1 0,2-1 0,1 3 0,0-8 0,2 5 0,0-7 0,3 4 0,0-2 0,3 3 0,3 2 0,3-2 0,13 4 0,-3-2 0,4 0 0,-3 3 0,7-3 0,-3 3 0,7 0 0,-14 0 0,9 0 0,-11 0 0,12 0 0,-13 0 0,1 0 0,-3 0 0,0 0 0,1 0 0,2 0 0,3 0 0,-4 0 0,8 0 0,-5 0 0,14 0 0,-3 0 0,4 0 0,13 0 0,-19-3 0,18 2 0,-7-5 0,-8 5 0,7-2 0,4-1 0,-14 3 0,18-2 0,-2 3 0,-12 0 0,24 0 0,-33 0 0,10 0 0,-13 0 0,-7-3 0,3 3 0,-6-3 0,-2 3 0,4 0 0,-4 0 0,-1-2 0,-2-3 0,-3-2 0,0 0 0,0-1 0,0 4 0,0-1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47:04.877"/>
    </inkml:context>
    <inkml:brush xml:id="br0">
      <inkml:brushProperty name="width" value="0.1" units="cm"/>
      <inkml:brushProperty name="height" value="0.2" units="cm"/>
      <inkml:brushProperty name="color" value="#F1F849"/>
      <inkml:brushProperty name="tip" value="rectangle"/>
      <inkml:brushProperty name="rasterOp" value="maskPen"/>
    </inkml:brush>
  </inkml:definitions>
  <inkml:trace contextRef="#ctx0" brushRef="#br0">1288 333 16383,'-27'0'0,"-1"0"0,-3 0 0,-12 0 0,-3 0 0,0 0 0,-9 0 0,15 0 0,-16 0 0,16 0 0,-14 0 0,19 0 0,-8 0 0,16 0 0,1 0 0,5 0 0,3 0 0,2 0 0,4 0 0,-1 0 0,0 0 0,4 0 0,-3 0 0,3 0 0,-4 0 0,1 0 0,-5 0 0,4 0 0,-4 0 0,1 0 0,3 0 0,-8 0 0,8 0 0,-4 0 0,1-3 0,2 2 0,-2-2 0,3 3 0,1 0 0,-1 0 0,1-3 0,-5 2 0,4-2 0,-4 3 0,1 0 0,3 0 0,-4-2 0,1 1 0,2-2 0,-6 3 0,6 0 0,-2 0 0,4 0 0,-1 0 0,0 0 0,4 0 0,-3 0 0,3 0 0,0 0 0,0 0 0,0 0 0,3 0 0,-2 0 0,2 0 0,1 0 0,0 0 0,0-6 0,2 2 0,-2-3 0,5 3 0,-5 1 0,4-4 0,-1 1 0,2-2 0,0 3 0,0 0 0,0-4 0,0 0 0,0-1 0,0-2 0,3 3 0,-3-3 0,6-1 0,-5 0 0,4 1 0,-4 3 0,4-3 0,-4 2 0,2 1 0,-3 0 0,3 1 0,-3 2 0,3-3 0,-3 4 0,3-1 0,-3 1 0,3-1 0,-3 1 0,0 0 0,2 0 0,-1-1 0,4 1 0,-3 2 0,1-1 0,4 3 0,-3-2 0,3 3 0,-1 0 0,-1 0 0,1 0 0,-1 0 0,4 0 0,-3 0 0,6 0 0,-3 0 0,4 0 0,-1 0 0,1 0 0,-1 0 0,1 0 0,3 0 0,-2 0 0,2 0 0,1 0 0,-4 0 0,7 0 0,-2 0 0,3 0 0,0 0 0,1 0 0,4 0 0,1 0 0,4 0 0,6 0 0,-4 0 0,4 0 0,0 0 0,-4 0 0,0 0 0,-3-3 0,-7 2 0,3-2 0,-5-1 0,-4 4 0,4-4 0,-8 4 0,9-2 0,-8 1 0,4-2 0,-1 3 0,-4 0 0,3 0 0,-3-3 0,0 3 0,-1-3 0,1 3 0,-1 0 0,1 0 0,-4 0 0,3 0 0,-3 0 0,1 0 0,1 0 0,-4 0 0,4 0 0,-4 0 0,4 0 0,-4 0 0,1 0 0,1 0 0,-3 0 0,3 0 0,-4 0 0,0 0 0,1 0 0,-1 0 0,1 0 0,-1 0 0,1 0 0,-1 0 0,1 0 0,-1 0 0,0 0 0,0 0 0,0 0 0,1 2 0,-1 4 0,-2-1 0,-1 3 0,1-5 0,-2 2 0,3 0 0,-3 1 0,4-1 0,-5 0 0,8-4 0,-5 4 0,5-5 0,-3 3 0,0-3 0,1 0 0,-1 0 0,0 0 0,0 0 0,1 0 0,-1 2 0,0-2 0,1 3 0,-1-1 0,0 1 0,-2 2 0,-1 0 0,-2 0 0,0 0 0,0 0 0,0 1 0,0-1 0,-7-2 0,0-1 0,-4-2 0,-1 0 0,6 0 0,-3 0 0,1 0 0,2 0 0,-6 0 0,6 0 0,-3 0 0,4 0 0,-4 3 0,3-2 0,-6 1 0,3-2 0,-4 0 0,1 0 0,-1 0 0,-3 0 0,2 0 0,-6 0 0,6 0 0,-2 0 0,3 0 0,1 0 0,-1 0 0,1 0 0,-1 0 0,1 0 0,2 0 0,-7 0 0,9 0 0,-9 0 0,11 0 0,-3 0 0,1 0 0,1 0 0,-4 0 0,4 0 0,-4 0 0,4 0 0,-4 0 0,1 3 0,-2-2 0,-5 5 0,4-5 0,-8 5 0,-1-5 0,0 2 0,-9 0 0,9-2 0,-8 6 0,7-6 0,-3 6 0,5-6 0,0 5 0,3-5 0,-2 2 0,6-3 0,-2 3 0,3-3 0,1 3 0,-6-3 0,7 0 0,-6 0 0,7 0 0,1 0 0,-3 0 0,6 0 0,-6 0 0,6 0 0,-6 0 0,6 0 0,-6 0 0,6 0 0,-3 0 0,4 0 0,-4 0 0,3 0 0,-3 0 0,4 0 0,0 0 0,-1 0 0,1 0 0,-1 0 0,1 0 0,0 0 0,-1 0 0,1 0 0,0 0 0,-1 0 0,1 3 0,-1-3 0,1 3 0,0-1 0,-1-1 0,1 1 0,0 0 0,-1-1 0,1 4 0,0-5 0,-1 2 0,1-2 0,-1 0 0,1 3 0,0-2 0,-1 1 0,1-2 0,-1 0 0,1 0 0,-4 3 0,3-3 0,-3 3 0,4-3 0,-1 0 0,1 0 0,0 0 0,-1 0 0,1 0 0,-1 0 0,1 0 0,0 0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47:15.604"/>
    </inkml:context>
    <inkml:brush xml:id="br0">
      <inkml:brushProperty name="width" value="0.1" units="cm"/>
      <inkml:brushProperty name="height" value="0.2" units="cm"/>
      <inkml:brushProperty name="color" value="#F1F849"/>
      <inkml:brushProperty name="tip" value="rectangle"/>
      <inkml:brushProperty name="rasterOp" value="maskPen"/>
    </inkml:brush>
  </inkml:definitions>
  <inkml:trace contextRef="#ctx0" brushRef="#br0">1767 370 16383,'-15'0'0,"-1"0"0,7 0 0,-4 0 0,-3 0 0,-1 0 0,-5 0 0,1 0 0,0 0 0,0 0 0,-1 0 0,1 0 0,-5 0 0,4 0 0,-4 0 0,0 0 0,3 0 0,-7 0 0,7 0 0,-7 0 0,8 0 0,-4 0 0,4 0 0,1 0 0,0 0 0,-1 0 0,1 0 0,-5-7 0,4 6 0,-4-6 0,0 7 0,4 0 0,-4 0 0,4 0 0,5 0 0,-13 0 0,-3 0 0,-6 0 0,3 0 0,-4 0 0,7 0 0,-5-3 0,12 2 0,4-2 0,6 3 0,-3 0 0,7 0 0,-5 0 0,6 0 0,-9 0 0,7 0 0,-5 0 0,8 0 0,-6 0 0,9 0 0,-4 0 0,2 0 0,3 0 0,-2 0 0,-1 0 0,-3 0 0,0 0 0,-3 0 0,6 0 0,-8 0 0,6 0 0,-11 0 0,5 0 0,-4 0 0,-1 0 0,1 0 0,4 0 0,-4 0 0,4 0 0,-4 0 0,3 0 0,2 0 0,3 0 0,1 0 0,2 0 0,-1 0 0,5 0 0,-2 0 0,3 0 0,-1 0 0,1 0 0,0 0 0,-1 0 0,1 0 0,0 0 0,-1 0 0,1 0 0,0 0 0,0 0 0,-2 0 0,1 0 0,-1 0 0,2 0 0,0 0 0,-1 0 0,1 0 0,0 0 0,0 0 0,-1 0 0,1 0 0,0 0 0,0 0 0,-1 0 0,1 0 0,0-3 0,0 3 0,2-7 0,1 3 0,2-3 0,0 2 0,0-1 0,0-3 0,0 3 0,0-5 0,0 1 0,0-2 0,0-1 0,0 1 0,0-1 0,0 0 0,0 1 0,2 2 0,-1-5 0,1 8 0,1-9 0,-2 7 0,1-1 0,1 2 0,-3 2 0,3 1 0,-3-1 0,0 1 0,0-1 0,0 1 0,0 0 0,0-1 0,0 1 0,0 0 0,0 0 0,0 0 0,0 0 0,0-2 0,0 1 0,0-1 0,0 2 0,0 0 0,7 3 0,-3-3 0,6 4 0,-4-1 0,-1 2 0,0 0 0,4 0 0,-3 0 0,6 0 0,-6 0 0,6 0 0,-3 0 0,1 0 0,1 0 0,-1 0 0,2 0 0,1 0 0,-1 0 0,1 0 0,0 0 0,-1 3 0,1-3 0,-1 3 0,5-3 0,-4 0 0,4 0 0,-1 0 0,15 0 0,-6 0 0,15 0 0,-17 0 0,3 0 0,-5 0 0,-4 0 0,4 0 0,-8 0 0,3 0 0,-3 0 0,0 0 0,-1 0 0,1 0 0,-1 0 0,1 0 0,-4 0 0,3 0 0,-3 0 0,4 0 0,-4 0 0,3 0 0,-3 0 0,1 0 0,5 0 0,-4 0 0,18-3 0,-9 2 0,11-2 0,-10 3 0,-3 0 0,2 0 0,-7-3 0,4 3 0,-1-3 0,-2 3 0,6 0 0,-6 0 0,6-3 0,-7 2 0,4-2 0,-5 3 0,5 0 0,-7 0 0,6 0 0,-7 0 0,4-3 0,-4 2 0,3-1 0,-6 2 0,6 0 0,-6 0 0,3 0 0,-4 0 0,1 0 0,2 0 0,-2 0 0,3 0 0,0 0 0,-3 0 0,2 0 0,1 0 0,0 0 0,3 0 0,-3 0 0,2 0 0,-4 0 0,4 0 0,3 0 0,-1 0 0,13 0 0,-11 0 0,11 0 0,-13 0 0,1 0 0,-3 0 0,-1 0 0,2 0 0,1 0 0,-4 0 0,3 0 0,-3 0 0,1 0 0,2 2 0,-6-1 0,6 2 0,-6-3 0,2 0 0,-2 0 0,-1 0 0,4 0 0,-3 0 0,3 0 0,-1 0 0,-2 0 0,1 0 0,-1 0 0,-1 0 0,1 0 0,-1 0 0,1 0 0,-1 0 0,1 0 0,-1 0 0,0 0 0,1 0 0,-1 0 0,1 0 0,-1 0 0,1 0 0,-1 0 0,1 0 0,-1 0 0,0 0 0,1 2 0,-1-1 0,4 1 0,-3 1 0,3-3 0,-1 8 0,-2-7 0,2 6 0,-3-4 0,-2 2 0,2 1 0,-5-1 0,5 1 0,-4-1 0,1 1 0,-2-1 0,3 1 0,-3-1 0,3 0 0,-1 1 0,-1-1 0,4 1 0,-5 2 0,5-1 0,-2 1 0,3 1 0,-3-3 0,3 6 0,-3-6 0,3 3 0,-3-4 0,1 1 0,-3-1 0,1 0 0,-2 1 0,0-1 0,0 0 0,0 0 0,-15-2 0,2-1 0,-14-2 0,6 0 0,0 0 0,-5 0 0,3 0 0,-3 0 0,5 0 0,0 0 0,4 0 0,-4 0 0,8 0 0,-8 0 0,8-3 0,-4 0 0,1-1 0,-1-2 0,-5 5 0,1-2 0,0 0 0,-5 2 0,-1-2 0,0 3 0,-4 0 0,9 0 0,-9 0 0,9 0 0,-18 0 0,15 0 0,-10 0 0,17 0 0,-2 0 0,6 0 0,-6 0 0,7 0 0,-8 0 0,8 0 0,-8 0 0,4 0 0,-4 3 0,-5-2 0,-1 6 0,0-6 0,-4 2 0,-1 0 0,4-2 0,-7 6 0,12-6 0,1 2 0,2-3 0,2 3 0,1-2 0,-3 2 0,6-3 0,-2 3 0,3-2 0,-3 2 0,5-3 0,-4 0 0,5 0 0,-2 0 0,2 0 0,-1 2 0,4-1 0,-4 2 0,4-3 0,-1 0 0,2 0 0,-2 0 0,2 0 0,-3 0 0,4 0 0,-1 0 0,1 0 0,-1 0 0,-5 0 0,4 0 0,-4 0 0,6 0 0,-4 0 0,3 0 0,-3 0 0,1 0 0,2 0 0,-6 0 0,3 0 0,-10 0 0,5 0 0,-4 0 0,6 0 0,-1 0 0,1 0 0,-1 0 0,1-3 0,-1 2 0,1-1 0,0 2 0,3 0 0,-2-3 0,4 2 0,-1-2 0,2 3 0,1 0 0,0-2 0,-1-1 0,1 0 0,2-2 0,-1 2 0,3-2 0,-1 0 0,2 0 0,0-1 0,0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41:10.645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1863 55 16383,'-18'0'0,"0"0"0,4 0 0,1 0 0,-7 0 0,6 0 0,-2 0 0,3 0 0,1 0 0,2 0 0,-1 0 0,4 0 0,-1 0 0,2 0 0,1 0 0,-1 0 0,1 0 0,0 0 0,-1 0 0,1 0 0,0-2 0,0 1 0,0-2 0,0 3 0,0-2 0,0 2 0,0-3 0,0 3 0,-1 0 0,1 0 0,0 0 0,0-2 0,0 1 0,-1-1 0,1 2 0,-1 0 0,1 0 0,-1 0 0,1 0 0,0 0 0,-1 0 0,-3 0 0,0 0 0,0 0 0,-3 0 0,3 0 0,-4 0 0,-3 0 0,2 0 0,-2 0 0,4 0 0,-1 0 0,4 0 0,-3 0 0,6 0 0,-6 0 0,6 0 0,-3 0 0,4 0 0,0 0 0,-1 0 0,1 0 0,0-2 0,-1 1 0,1-1 0,-1 2 0,1 0 0,-1 0 0,1 0 0,0 0 0,-1 0 0,1 0 0,0 0 0,-1-3 0,1 3 0,0-3 0,-1 3 0,1 0 0,0 0 0,-1 0 0,-2 0 0,2 0 0,-2 0 0,3-2 0,0 1 0,-1-1 0,-2 2 0,2 0 0,-3 0 0,4 0 0,0 0 0,-1 0 0,1 0 0,-1 0 0,1-3 0,-1 3 0,-2-3 0,2 3 0,-3 0 0,3 0 0,1 0 0,-4 0 0,3 0 0,-2 0 0,-1 0 0,3 0 0,-6-3 0,6 3 0,-3-3 0,4 3 0,-4 0 0,3 0 0,-3 0 0,4 0 0,-1 0 0,1 0 0,0 0 0,-4 0 0,3 0 0,-3 0 0,4 0 0,-4 0 0,3 0 0,-6 0 0,6 0 0,-6 0 0,6-2 0,-6 1 0,6-1 0,-6 2 0,6 0 0,-6 0 0,6 0 0,-8 0 0,7 0 0,-7 0 0,8 0 0,-6 0 0,6 0 0,-3 0 0,0 0 0,3 0 0,-2 0 0,-1 0 0,3 0 0,-3 0 0,0 0 0,3 0 0,-2 0 0,-1 0 0,3-3 0,-3 2 0,4-1 0,-1 2 0,1 0 0,0 0 0,0 0 0,-1 0 0,1 0 0,0 0 0,0 0 0,0 0 0,0 0 0,-1 0 0,1 0 0,0 0 0,0 0 0,-1 0 0,1 0 0,0 0 0,-1 0 0,1 0 0,0 0 0,-1 0 0,1 0 0,-1 0 0,1 0 0,-1 0 0,1 0 0,-4 0 0,3 0 0,-3 0 0,1 0 0,2 0 0,-6 0 0,6 0 0,-6 0 0,6 0 0,-3 0 0,0 0 0,3 0 0,-2 0 0,2 0 0,-2 0 0,2 0 0,-1 0 0,1 0 0,1 0 0,0 0 0,0 0 0,-1 0 0,1 0 0,0 0 0,0 0 0,-1 0 0,1 0 0,0 0 0,0 0 0,-1 0 0,1 0 0,0 0 0,0 0 0,-1 0 0,1 0 0,0 0 0,-1 0 0,1 0 0,-1 0 0,1 0 0,0 0 0,-1 0 0,1 0 0,-1 0 0,1 0 0,-4 0 0,3 0 0,-2 0 0,2 0 0,1 0 0,-4 0 0,3 0 0,-3 0 0,4 0 0,-4 0 0,3 0 0,-3 0 0,1 0 0,2 0 0,-6 0 0,6 0 0,-6 0 0,6 0 0,-3 0 0,0 0 0,3 0 0,-2 0 0,2 0 0,1 0 0,-1 0 0,1 0 0,0 0 0,0 0 0,-1 0 0,1 0 0,0 0 0,0 2 0,0-1 0,0 3 0,0-1 0,2 2 0,0 0 0,1 0 0,2 0 0,-5 0 0,3 1 0,-3-4 0,0 1 0,2 1 0,1-1 0,2 5 0,7-6 0,-3 0 0,6-2 0,-4 0 0,-1 0 0,1 0 0,-1 0 0,4 0 0,-3 0 0,3 0 0,-2 0 0,3 0 0,-2 0 0,1 0 0,-4 0 0,1 0 0,-1 0 0,1 0 0,2 0 0,-2 0 0,1 0 0,-1 0 0,-1 0 0,1 0 0,-1 0 0,1 0 0,-1 0 0,1 0 0,-1 0 0,0 0 0,1 0 0,-1 0 0,0 0 0,1 0 0,-1 0 0,0 0 0,0 0 0,1 0 0,-1 0 0,0 0 0,0 0 0,0 0 0,0 0 0,1 0 0,-1 0 0,0 0 0,0 0 0,3 0 0,-2 0 0,2 0 0,-1 0 0,-1 0 0,2 0 0,-3 0 0,0 0 0,0 0 0,1 0 0,-1 0 0,1 0 0,-1 0 0,0 0 0,1 0 0,-1 0 0,1 0 0,1 0 0,-1 0 0,2 0 0,-2 0 0,-1 0 0,1 0 0,2 0 0,-2 0 0,3 0 0,0 0 0,-3 0 0,6 0 0,-6 0 0,6 0 0,-6 0 0,6 0 0,-3 0 0,0 0 0,3 0 0,-3 0 0,4 0 0,-4 0 0,3 0 0,-3 0 0,4 0 0,0 0 0,-1 0 0,3 0 0,-2 0 0,2 0 0,-2 0 0,-4 0 0,3 0 0,-6 0 0,6 0 0,-6 0 0,3 0 0,-1 0 0,-1 0 0,4 0 0,-5 0 0,6 0 0,-6 0 0,6 0 0,-6 0 0,6 0 0,-2 0 0,2 0 0,-2 0 0,1 0 0,-4 0 0,4 0 0,-5 0 0,6 0 0,-2 0 0,2 0 0,-2 0 0,1-2 0,1 1 0,1-2 0,-1 3 0,0 0 0,-6 0 0,6 0 0,-3 0 0,1 0 0,1 0 0,-4 0 0,1 0 0,1 0 0,-3 0 0,6 0 0,-6 0 0,6 0 0,-6 0 0,11 0 0,-9 0 0,9 0 0,-7 0 0,-1 0 0,0 0 0,-4 0 0,0 0 0,4 0 0,-3 0 0,3 0 0,-4 0 0,1 0 0,-1 0 0,1 0 0,-1 0 0,3 0 0,-2 0 0,2 0 0,-3 0 0,1 0 0,-1 0 0,0 0 0,1 0 0,-1 0 0,0 0 0,0 0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47:24.768"/>
    </inkml:context>
    <inkml:brush xml:id="br0">
      <inkml:brushProperty name="width" value="0.1" units="cm"/>
      <inkml:brushProperty name="height" value="0.2" units="cm"/>
      <inkml:brushProperty name="color" value="#F1F849"/>
      <inkml:brushProperty name="tip" value="rectangle"/>
      <inkml:brushProperty name="rasterOp" value="maskPen"/>
    </inkml:brush>
  </inkml:definitions>
  <inkml:trace contextRef="#ctx0" brushRef="#br0">1813 534 16383,'-16'0'0,"3"0"0,8 0 0,0 0 0,0 0 0,-1 0 0,1 0 0,0 0 0,0 0 0,0 0 0,0 0 0,0 0 0,0 0 0,0 0 0,-1-2 0,1 1 0,0-1 0,0 2 0,0 0 0,0 0 0,-2 0 0,1 0 0,-1 0 0,2 0 0,0 0 0,-2 0 0,1 0 0,-1 0 0,2 0 0,1 0 0,-3 0 0,1 0 0,-1 0 0,3 0 0,-1 0 0,-2-2 0,2 1 0,0-3 0,-1 3 0,1-1 0,-3 2 0,2 0 0,1 0 0,0 0 0,-3 0 0,3 0 0,-3 0 0,3 0 0,0 0 0,0 0 0,-1 0 0,1 0 0,0 0 0,0 0 0,-1 0 0,1 0 0,-1 0 0,1 0 0,0 0 0,-1 0 0,1 0 0,-4 0 0,3 0 0,-3 0 0,1 0 0,1 0 0,-4 0 0,1 0 0,-6 0 0,2 0 0,-6 0 0,-2 0 0,0 0 0,-4 0 0,0 0 0,3 0 0,1 0 0,2 0 0,6 0 0,-6 0 0,7 0 0,-4 0 0,8 0 0,-7 3 0,6-2 0,-6 2 0,3-3 0,-3 3 0,2-2 0,-6 2 0,-2-3 0,-1 0 0,-3 0 0,1 0 0,2 3 0,-3-2 0,5 2 0,0-3 0,-1 0 0,5 3 0,0-3 0,5 3 0,-1-3 0,1 0 0,-1 0 0,4 0 0,-3 0 0,3 0 0,-1 0 0,-1 0 0,1 0 0,-2 0 0,-1 0 0,-3 0 0,2 0 0,-6 3 0,6-2 0,-6 2 0,-3 0 0,0-2 0,0 2 0,3 0 0,3-3 0,-1 4 0,-2-4 0,3 0 0,-1 0 0,-2 0 0,3 0 0,-1 0 0,2 0 0,3 0 0,4 0 0,-3 0 0,3 0 0,-1 0 0,-1 0 0,1 0 0,1 0 0,0 0 0,1 0 0,1 0 0,-1 0 0,2 0 0,1 0 0,-1 0 0,1 0 0,0 0 0,-1 0 0,1 0 0,-1 0 0,1 0 0,0 0 0,-1 0 0,1 0 0,0 0 0,0 0 0,-1 0 0,1-3 0,-1 3 0,1-7 0,0 3 0,2-3 0,1 1 0,2 1 0,0 0 0,-3-4 0,2 3 0,-1-3 0,2 4 0,0-1 0,0 1 0,0 0 0,0-1 0,0 1 0,0-1 0,0 1 0,0-4 0,-3 3 0,3-3 0,-3 4 0,3-1 0,0 1 0,0 0 0,-2-1 0,1 1 0,-1-4 0,2 3 0,0-3 0,0 1 0,0 1 0,0-4 0,0 1 0,0-2 0,0-1 0,0 1 0,0-1 0,0 1 0,0 2 0,0-2 0,0 3 0,0-4 0,0-1 0,0 0 0,2 3 0,-1-1 0,1 6 0,-2-6 0,0 6 0,0-3 0,0 0 0,0 3 0,0-2 0,0 2 0,0 1 0,0-1 0,0 1 0,0-1 0,0 1 0,0-1 0,0 1 0,0 0 0,0-1 0,0 1 0,0-1 0,0 1 0,0 0 0,0 0 0,-2-1 0,1 1 0,-1 0 0,12 2 0,-5 1 0,11 2 0,-3 0 0,1 0 0,6 0 0,-6 0 0,6 3 0,-3 1 0,1 3 0,2 0 0,-2-1 0,-1 1 0,-1 0 0,1-1 0,0-2 0,4 2 0,1-5 0,4 2 0,1-3 0,4 0 0,1 0 0,0 0 0,19 0 0,-15 0 0,16 0 0,-21 0 0,1-3 0,0 2 0,-1-6 0,1 2 0,5 1 0,-9-3 0,8 6 0,-13-2 0,3 0 0,-5 2 0,0-2 0,1 0 0,-1 2 0,-4-2 0,4 3 0,-4-3 0,4 2 0,1-5 0,-1 5 0,-4-2 0,4 0 0,-4 2 0,4-2 0,1 3 0,-1-3 0,0 2 0,0-2 0,1 3 0,-1-3 0,0 2 0,10-2 0,-7 3 0,3 0 0,-7 0 0,-7 0 0,8-4 0,-8 4 0,7-4 0,-6 4 0,-1 0 0,-1 0 0,-6-2 0,3 1 0,-4-1 0,3 2 0,-2 0 0,2 0 0,-2 0 0,-1 0 0,0 0 0,1 0 0,-1 0 0,0 0 0,1 0 0,-1 0 0,0 7 0,-2-2 0,0 10 0,-3-5 0,2 2 0,-1 0 0,1-6 0,1 3 0,-3-1 0,3-1 0,-3 4 0,2-4 0,-1 4 0,1-4 0,1 4 0,-2-4 0,1 4 0,-2-4 0,0 4 0,0-4 0,0 1 0,0 1 0,0-3 0,0 3 0,0-4 0,0 0 0,0 1 0,0-1 0,0 4 0,0-3 0,0 3 0,0-1 0,0 1 0,-2 0 0,-1-1 0,-3-2 0,-2-1 0,-2 1 0,-2 0 0,-1-2 0,-3-1 0,-1-3 0,-9 0 0,3 0 0,-7 0 0,7 0 0,-3 0 0,5-3 0,4 2 0,-4-5 0,8 2 0,-4 0 0,5-1 0,-1 4 0,1-2 0,-1 0 0,4 3 0,-3-3 0,3 3 0,-4 0 0,4 0 0,-3 0 0,3 0 0,-4 0 0,-3 0 0,2 0 0,-16 0 0,14 0 0,-18 0 0,19 0 0,-10 3 0,8 1 0,-4 0 0,0 2 0,-1-5 0,1 5 0,0-5 0,-1 5 0,1-5 0,0 5 0,-1-5 0,5 5 0,1-5 0,3 2 0,1-3 0,-1 0 0,1 2 0,-1-1 0,0 2 0,1-3 0,-1 0 0,1 0 0,-1 3 0,-9 0 0,4 1 0,-5 1 0,2-4 0,4 5 0,-4-2 0,-1 0 0,1 2 0,-5-2 0,4 4 0,-9-4 0,-10 3 0,6-3 0,-11 0 0,14 0 0,1-4 0,4 3 0,-4-2 0,9 2 0,0-3 0,1 0 0,4 0 0,-10 0 0,8 0 0,-7 0 0,13 0 0,-4 0 0,5 0 0,-1 0 0,1 0 0,2 0 0,-1-2 0,5 1 0,1-4 0,2 0 0,3-4 0,0 1 0,0-5 0,6 5 0,1-3 0,14 4 0,-2 0 0,11 3 0,7-2 0,-3 5 0,2-2 0,-10 3 0,-5 0 0,1 0 0,5 0 0,-9 0 0,8 0 0,-12 0 0,2 0 0,-3 0 0,5 0 0,-4 0 0,1 0 0,-4 0 0,-1 0 0,2 0 0,10 0 0,-3 0 0,4 0 0,-3 0 0,-2-4 0,13 0 0,-8-3 0,8 0 0,-10 3 0,5-2 0,32-8 0,-23 8 0,38-11 0,-38 12 0,47-9 0,-25 4 0,20 1 0,-21 0 0,-10 8 0,23-7 0,-21 3 0,6 0 0,-18 1 0,-8 1 0,-1 3 0,-7-3 0,-5 3 0,0 0 0,-1 0 0,8 0 0,-8 0 0,15 0 0,-13 0 0,14 0 0,-16 0 0,8 0 0,-12 0 0,8 0 0,-12 0 0,5 0 0,-5 0 0,2 0 0,-3 0 0,0 0 0,0 0 0,1 0 0,-1 0 0,0 0 0,0 0 0,0 2 0,3 4 0,2-3 0,-2 5 0,1-5 0,-1 5 0,-2-2 0,-1 2 0,-2-1 0,-3-1 0,0 2 0,0 3 0,0-4 0,0 7 0,0-2 0,0 1 0,0 2 0,0 0 0,0-5 0,0 4 0,0-5 0,0 0 0,0 1 0,0-3 0,-3 0 0,3 1 0,-5-4 0,4 3 0,-6-6 0,4 1 0,-5-2 0,3 0 0,3-11 0,-4-11 0,2-8 0,-3-16 0,-1 12 0,4-16 0,0 20 0,1-5 0,2 8 0,-2 8 0,3-8 0,0 16 0,0-6 0,0 11 0,0-1 0,0 21 0,5-7 0,2 20 0,1-18 0,0 2 0,-2-6 0,-1-2 0,-23-6 0,-9 2 0,-33-4 0,-1 5 0,1 0 0,-1 7 0,21-2 0,-16 6 0,13-4 0,-1 1 0,-11-1 0,20-2 0,-36 6 0,22-9 0,-35 14 0,29-11 0,-28 8 0,40-5 0,-27 1 0,39-2 0,-18 1 0,25-1 0,-12 0 0,13 0 0,-18 0 0,12-3 0,-17 2 0,3-5 0,9 2 0,-7-3 0,13 0 0,3 0 0,3 0 0,4 0 0,2 0 0,0-2 0,3-4 0,9 0 0,-5-1 0,7 1 0,-7 1 0,5-3 0,-4 4 0,-3-9 0,4 9 0,-9-10 0,6 8 0,-8-3 0,6 3 0,1 3 0,5 0 0,4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47:56.036"/>
    </inkml:context>
    <inkml:brush xml:id="br0">
      <inkml:brushProperty name="width" value="0.1" units="cm"/>
      <inkml:brushProperty name="height" value="0.2" units="cm"/>
      <inkml:brushProperty name="color" value="#F1F849"/>
      <inkml:brushProperty name="tip" value="rectangle"/>
      <inkml:brushProperty name="rasterOp" value="maskPen"/>
    </inkml:brush>
  </inkml:definitions>
  <inkml:trace contextRef="#ctx0" brushRef="#br0">11 69 16383,'28'0'0,"2"0"0,13 0 0,-9 0 0,20 0 0,-1 0 0,-6 0 0,15 0 0,-16 0 0,11 0 0,0 0 0,-5 0 0,-2 4 0,-12 1 0,-1-1 0,-5 0 0,-5-1 0,-2-2 0,-7 2 0,2-3 0,-6 0 0,2 0 0,-3 0 0,-1 3 0,1-2 0,-1 1 0,1-2 0,-4 0 0,3 0 0,-3 0 0,4 0 0,-1 0 0,1 0 0,-1 3 0,1-2 0,3 2 0,-2-3 0,6 0 0,-6 0 0,2 0 0,1 0 0,0 3 0,0-3 0,4 4 0,-8-4 0,4 0 0,-5 2 0,-2-1 0,1 2 0,-1-3 0,-1 0 0,3 0 0,-6 0 0,6 0 0,-3 0 0,1 0 0,1 3 0,-1-3 0,2 3 0,1-3 0,-1 0 0,1 0 0,-1 0 0,0 0 0,1 0 0,-1 3 0,-2-2 0,1 1 0,-1-2 0,-1 3 0,0-3 0,-4 3 0,3-3 0,-2 2 0,2-1 0,-2 1 0,-1-2 0,0 0 0,0 0 0,2 0 0,-2 3 0,2-3 0,-1 2 0,-1-2 0,0 3 0,0 0 0,1 2 0,-1-2 0,1 2 0,-1-2 0,1 6 0,0 0 0,-3 4 0,3-1 0,-5 1 0,1 3 0,-2-2 0,0 2 0,0-3 0,0-1 0,0 1 0,0-1 0,0 1 0,0 3 0,0 2 0,0 3 0,0 0 0,0 5 0,0-3 0,0 2 0,0-3 0,0 4 0,0-4 0,0 4 0,0-5 0,0 1 0,0 4 0,0 1 0,0 4 0,0 1 0,0 0 0,0-5 0,-3 3 0,-1-3 0,-7 9 0,0-3 0,1-5 0,0-6 0,1-12 0,0-1 0,-4-3 0,1 0 0,-5 1 0,4-1 0,-4 1 0,5-4 0,-1 3 0,1-6 0,-1 3 0,1-3 0,-1 0 0,-3 0 0,-2 0 0,-8 0 0,4 0 0,-14 0 0,8 0 0,-9-3 0,5-2 0,0-6 0,5 2 0,1-5 0,9 4 0,0-3 0,7-4 0,0-5 0,6-5 0,1-4 0,3-1 0,0-5 0,0 4 0,4-9 0,7 12 0,8-7 0,8 15 0,-2-1 0,1 11 0,-5 5 0,5 4 0,-8 3 0,7 0 0,-6 0 0,-4 0 0,2 3 0,-10 7 0,2 0 0,-5 7 0,-1-1 0,-3 2 0,0-1 0,0 8 0,0-6 0,0 6 0,-7 1 0,-1-3 0,-8 7 0,-3-1 0,2-2 0,-2 1 0,-1-1 0,0-3 0,0 0 0,-6-5 0,8-6 0,-13-1 0,4-1 0,-16-2 0,-3 0 0,-18-4 0,-2-1 0,6-4 0,-3 0 0,12 0 0,-7 0 0,7-4 0,-6-19 0,21 3 0,4-19 0,17 11 0,10-4 0,2-5 0,3 4 0,0-9 0,0 9 0,7-4 0,5 9 0,8 1 0,9 2 0,-6 5 0,5 1 0,-2 7 0,-4 2 0,4 6 0,-5 0 0,1 4 0,-1 0 0,0 0 0,-3 0 0,12 8 0,-14 0 0,20 13 0,-11-1 0,10 6 0,0 4 0,-4 1 0,-2-1 0,-7 8 0,4 24 0,-15-22 0,1 35 0,-12-34 0,0 17 0,0-7 0,0 5 0,0-16 0,-7 8 0,-2-20 0,-10 5 0,4-16 0,-6 2 0,-1-9 0,-1-2 0,-7-5 0,7-3 0,-3 0 0,4-11 0,3-1 0,-4-16 0,10 0 0,-3-5 0,8 6 0,4-9 0,1 8 0,3-9 0,0 5 0,10-10 0,9 10 0,11-7 0,3 17 0,0 5 0,-1 6 0,5 2 0,-4 5 0,22 0 0,-13 4 0,21 0 0,-5 0 0,16 0 0,-13 0 0,33 0 0,-44 0 0,29 4 0,-34 1 0,5 4 0,-12 0 0,-5 2 0,-11-3 0,-6 4 0,-6-5 0,1 5 0,-4-6 0,1 2 0,-5 1 0,0-3 0,-3 3 0,0-4 0,0 1 0,0-1 0,0 1 0,0-1 0,0 0 0,0 1 0,0-1 0,0 1 0,-6-1 0,2 1 0,-4 0 0,2-1 0,1 1 0,0-1 0,-1 0 0,1 1 0,0-1 0,2 0 0,0 0 0,3 0 0,0 1 0,0-1 0,0 0 0,0 0 0,0 1 0,0-1 0,0 1 0,0-1 0,0 1 0,0-1 0,0 1 0,0-1 0,0 0 0,0 1 0,0-1 0,0 1 0,0-1 0,3 1 0,0-1 0,0 1 0,2-3 0,-2 1 0,2-1 0,1 0 0,-1 0 0,1-1 0,-1 1 0,0 0 0,3 2 0,-2-2 0,2 0 0,-3 2 0,0-4 0,1 4 0,-1-5 0,4 5 0,-3-2 0,3 3 0,-1 0 0,-2 0 0,3-1 0,0 1 0,-3 0 0,2 0 0,0 1 0,-2 0 0,2 0 0,-5-1 0,0-1 0,-1 1 0,-1-1 0,1 1 0,-2-1 0,0 0 0,0 0 0,0 2 0,0-2 0,0 3 0,0-3 0,-2 0 0,-3-3 0,-3 1 0,0-3 0,-6 0 0,4 0 0,-2 0 0,4 0 0,-1 0 0,3 0 0,-6 0 0,6 0 0,-6 0 0,6 0 0,-3 0 0,1-3 0,1 2 0,-4-2 0,4 3 0,-1 0 0,2-2 0,-2 1 0,2-1 0,-3 2 0,4-3 0,-4 3 0,0-3 0,0 3 0,1 0 0,3 0 0,-1 0 0,-2 0 0,2 0 0,-3 0 0,3 0 0,1 0 0,-3 0 0,-1 0 0,0 0 0,-2 0 0,4 0 0,-4 0 0,4 0 0,-4 0 0,1 0 0,-2 0 0,-6 0 0,7 0 0,-7 0 0,12 0 0,-6 0 0,3 0 0,-3 0 0,-3 0 0,1 0 0,3 0 0,-1 0 0,6 0 0,-6 0 0,6 0 0,-6 0 0,-3 0 0,1 0 0,-8 0 0,5 0 0,-5 0 0,1 0 0,-10 0 0,8 0 0,-8 0 0,10 0 0,3 0 0,-4 0 0,8 0 0,-4 0 0,6 0 0,-1 0 0,1 0 0,-3 0 0,1 0 0,3 0 0,-1 0 0,2 0 0,-8 0 0,4 0 0,-4 0 0,2 0 0,-3 0 0,1 0 0,0 0 0,5 0 0,1 0 0,-3 0 0,2 0 0,1 0 0,0 0 0,-7 0 0,4 0 0,-10 0 0,7 0 0,-13 0 0,8 0 0,-8 0 0,14 0 0,-9 0 0,11 0 0,-7 0 0,9 0 0,1 0 0,2 0 0,-1 0 0,-4 0 0,5 0 0,-7 0 0,11 0 0,-8 0 0,7 0 0,-7 0 0,5 0 0,-3 0 0,3 0 0,-5 0 0,4 0 0,-5 0 0,2 0 0,-2 0 0,2 0 0,-2 3 0,-3-2 0,4 2 0,-1-3 0,-2 2 0,6-1 0,-7 2 0,3-3 0,2 0 0,1 0 0,1 0 0,5 0 0,-5 0 0,2 0 0,0 0 0,1 0 0,3 0 0,0 0 0,0 0 0,0 0 0,-1 0 0,1 0 0,0 0 0,2-7 0,1 0 0,2-9 0,0 4 0,0 0 0,3 0 0,0 3 0,6-6 0,-2 5 0,6-9 0,-3 11 0,10-8 0,-6 11 0,10-3 0,-10 7 0,13-1 0,-12 2 0,13-3 0,-14 2 0,9-2 0,-9 3 0,4 0 0,0 0 0,-4 0 0,14 0 0,-9 0 0,22 0 0,-12 0 0,26-3 0,-19 2 0,23-6 0,-18 2 0,26-3 0,-20 3 0,25-3 0,-30 7 0,14-3 0,-28 4 0,8 0 0,-13 0 0,5 0 0,-10-3 0,6 3 0,-10-6 0,13 6 0,-12-3 0,21 0 0,-17-1 0,22 0 0,-18 1 0,22 3 0,-20 0 0,20 0 0,-25 0 0,15 0 0,-20 0 0,13 0 0,-8 0 0,-3 0 0,-1 0 0,-6 0 0,1 0 0,-2 0 0,4 0 0,-6 0 0,4 0 0,-5 0 0,2 0 0,-2 0 0,1 0 0,-1 0 0,-1 0 0,-3 6 0,1-1 0,-3 7 0,0-6 0,0 2 0,0-3 0,2 0 0,-2 0 0,5 0 0,-4 0 0,3 1 0,-3-1 0,1 0 0,-2 0 0,0 3 0,0-2 0,0 4 0,0-4 0,-5 2 0,-1-2 0,-9-1 0,-7-2 0,1 0 0,-12-3 0,5 0 0,-2 0 0,3 0 0,2-3 0,2 0 0,3-4 0,-4 1 0,5 0 0,-1 2 0,-3-1 0,9 4 0,-14-5 0,0 5 0,-6-2 0,-17 3 0,-9 0 0,3 0 0,-32 0 0,20 0 0,-25 0 0,26 0 0,-4 0 0,22-3 0,11 2 0,-1-2 0,22 3 0,-1 0 0,2 0 0,8 0 0,-3 0 0,2 0 0,-1 0 0,1 0 0,-6-3 0,6 3 0,-7-6 0,6 5 0,-4-1 0,-3 2 0,-1-3 0,-6 2 0,-8-2 0,8 0 0,-20 2 0,11-2 0,0 0 0,2 3 0,19-6 0,-4 3 0,11-2 0,-1 2 0,6-1 0,-1-2 0,2 0 0,0-1 0,0-1 0,0 0 0,4-1 0,2-1 0,3 6 0,1-3 0,-1 4 0,2-2 0,-3-1 0,2 3 0,-4-2 0,2 5 0,-5-5 0,-1 0 0,-2 0 0,0-2 0,-2 2 0,-1 0 0,-5-1 0,2 1 0,-1 2 0,4-1 0,-2 3 0,5-8 0,-3 5 0,3-5 0,0 2 0,0-2 0,0-1 0,0 1 0,0-1 0,0 2 0,0-3 0,0-3 0,0 4 0,0-6 0,0 6 0,0-4 0,0 0 0,0 5 0,0-2 0,0 3 0,0-3 0,0-1 0,0-5 0,0 5 0,0-2 0,0 3 0,0 1 0,0-1 0,0 0 0,0 0 0,0 2 0,0-4 0,0 4 0,0-8 0,0 5 0,0-5 0,0 2 0,0 0 0,0 1 0,0 3 0,0 0 0,0-3 0,0-1 0,0-3 0,0 3 0,0-3 0,0 3 0,0-6 0,0 2 0,0-2 0,0 3 0,0-3 0,0-1 0,0-3 0,0-4 0,0 3 0,0-3 0,0 4 0,0 3 0,0 1 0,0 3 0,0 0 0,0 3 0,0 1 0,0 3 0,0 2 0,0-1 0,0 4 0,0-1 0,0 1 0,0 1 0,8 3 0,-2 0 0,8 2 0,0 0 0,4 0 0,7 0 0,5 0 0,8 0 0,1 3 0,13-3 0,-7 4 0,22-4 0,-6 0 0,26-9 0,3-1 0,5-8 0,-7 5 0,-17-3 0,-8 8 0,-10-3 0,-5 4 0,-1 0 0,-4 3 0,-1-2 0,10 2 0,-7-3 0,7 0 0,-13 3 0,-1-2 0,0 2 0,-4 0 0,0 1 0,-5 3 0,-4-3 0,-3 2 0,-4-2 0,-1 1 0,-6 1 0,2-1 0,-4 2 0,1 0 0,-4 0 0,1 0 0,-2-3 0,1 3 0,1-3 0,-1 3 0,2 0 0,-3 0 0,0 0 0,0 0 0,2 0 0,2 0 0,2 0 0,-1 3 0,6 2 0,-4 1 0,1 2 0,-5-3 0,-1 3 0,-3-2 0,3 2 0,-6-1 0,1 2 0,-2 1 0,0 7 0,0 2 0,-3 2 0,-3 3 0,-1-5 0,-2 2 0,3 2 0,0 1 0,3 3 0,1-1 0,2 3 0,0 0 0,0 0 0,0-4 0,0-1 0,0-2 0,0 5 0,0-4 0,0 0 0,2-5 0,-1 0 0,4 9 0,-2-4 0,4 12 0,-3-5 0,2 0 0,-3 5 0,4-8 0,-3 4 0,2-2 0,-3 3 0,4-2 0,-4-2 0,0-10 0,-3 1 0,0-7 0,0 5 0,0-6 0,0 2 0,0-1 0,0-2 0,0 1 0,0-3 0,0 0 0,0-1 0,0-2 0,0 0 0,-2 3 0,-1 0 0,-2 0 0,-3 3 0,-1-3 0,-10 17 0,3-13 0,-6 7 0,0-16 0,-11-23 0,7-4 0,-9-24 0,17-6 0,4 5 0,6 5 0,5 11 0,3 12 0,-2 3 0,-1 7 0,-3 3 0,-5 5 0,1 1 0,-19 2 0,-33 0 0,-14 1 0,-9 3 0,0 1 0,-3 2 0,17-3 0,-3 0 0,1 1 0,3 2 0,1 0 0,5 0 0,-7-1 0,4 0 0,-5 0 0,2-2 0,12-1 0,6-2 0,-6-1 0,-4 0 0,49 0 0,14 0 0,36-3 0,19-5 0,20-4 0,11-4 0,-26 1 0,11 3 0,-22 2 0,16 2 0,-6-3 0,21 2 0,-30 2 0,0 2 0,31 0 0,8-2 0,-47 6 0,-10-2 0,-18 3 0,-2 0 0,1 0 0,-3 0 0,8 0 0,-4 0 0,5 0 0,-5 0 0,-4 0 0,-6-2 0,-40 1 0,-19-1 0,-28 2 0,17 0 0,0 0 0,-33 0 0,19 1 0,0-2 0,28 0 0,0-2 0,-20 2 0,3-2 0,-9-5 0,-9-3 0,55 4 0,7-2 0,21 4 0,3 0 0,16 2 0,23-6 0,12 4 0,37-13 0,-20 4 0,-18 6 0,2 0 0,33-4 0,-12 7 0,4 1 0,-8 1 0,0 0 0,6 1 0,-3 0 0,-16 1 0,-7 2 0,5-1 0,-23 0 0,-22-2 0,-13-1 0,-22-3 0,-42-4 0,-3 1 0,17 0 0,-1-1 0,-28 0 0,3-1 0,-11 8 0,22 3 0,-16 0 0,29 0 0,13 2 0,18 1 0,8 0 0,6-1 0,10-2 0,42-7 0,22-13 0,26-6 0,-38 8 0,1-1 0,-1 5 0,2 1 0,13 0 0,2 1 0,-5 2 0,1 1 0,9 0 0,-2 0 0,-20 2 0,-3 0 0,31-1 0,-35 2 0,-31 3 0,-9-7 0,-33-4 0,-4 1 0,-45-1 0,2 10 0,-5 0 0,-6 4 0,0 0 0,-9 0 0,31 2 0,-1 1 0,9 0 0,2 2 0,3-1 0,3 1 0,-17 8 0,33-8 0,10 2 0,6-6 0,6 1 0,10-2 0,44-3 0,14-5 0,25-5 0,15-2 0,-15-1 0,4 0 0,7 0 0,-12-6 0,10-2 0,-24-3 0,-15-2 0,-26 6 0,-8 2 0,-7 4 0,-3 7 0,-5-1 0,-1 3 0,-2-2 0,0 2 0,-2-5 0,-4 2 0,-2 0 0,-9 5 0,-7 4 0,-2 2 0,-10 0 0,7 0 0,-4 0 0,5 3 0,-5 3 0,4-2 0,-2 2 0,5-6 0,5 0 0,1 0 0,3 0 0,0 0 0,4 0 0,-3 0 0,2 0 0,0 0 0,1 0 0,2 0 0,1 0 0,-3 0 0,-1 0 0,-5 0 0,-1 0 0,-9 0 0,-2 0 0,-9 0 0,-15 0 0,-5 0 0,-9 0 0,0 0 0,17 0 0,8 0 0,11 0 0,8 0 0,2 0 0,-3 0 0,4-3 0,-11 2 0,1-1 0,1 2 0,1 0 0,10 0 0,10 0 0,28-3 0,21 3 0,15-3 0,2 0 0,-14 2 0,0-5 0,-1 3 0,0-4 0,13 4 0,9-1 0,8 4 0,-1 0 0,-10 0 0,-19 0 0,-12 0 0,-9 0 0,5 0 0,1 0 0,10 0 0,3 0 0,3 0 0,8 0 0,-4 0 0,16 0 0,-6 0 0,12 4 0,-8 5 0,-5 6 0,-20 1 0,-6 1 0,-1 17 0,-4-10 0,13 14 0,-6-17 0,1-2 0,-4-4 0,-5 2 0,-11-3 0,-2 2 0,-7 1 0,0-1 0,-6 3 0,-11 5 0,-6 1 0,-13 1 0,-9-4 0,-12-7 0,-7-5 0,7-7 0,12-3 0,21 0 0,10 2 0,6 1 0,18 2 0,17-2 0,15-1 0,11-2 0,-8 0 0,-9 0 0,-13 0 0,-8 2 0,-10 13 0,-3 7 0,-11 16 0,-7 1 0,-7 3 0,-7-5 0,-5-5 0,7-5 0,1-7 0,16-8 0,5-7 0,26-17 0,-2 1 0,19-7 0,-13 11 0,-4 5 0,-3 2 0,-4 2 0,1 6 0,-6 3 0,-3 6 0,-6 2 0,-2 2 0,0 2 0,-5 4 0,-3-6 0,-4 1 0,-2-5 0,6-6 0,-2 1 0,0-4 0,-17 1 0,-19-4 0,-37-2 0,12 4 0,-9 6 0,8 6 0,-5 5 0,0 2 0,-2 0 0,0 1 0,-1 2 0,-7 5 0,1 2 0,6-3 0,-2 1 0,8-5 0,15-11 0,9-4 0,6-4 0,27-9 0,15-6 0,2-9 0,3-3 0,8-7 0,11-6 0,10-2 0,4-13 0,-3 4 0,-7 2 0,-4 15 0,-16 13 0,-40 16 0,-28 21 0,-13 2 0,6 10 0,30-20 0,5-1 0,6-10 0,7 2 0,5-6 0,10-3 0,2-17 0,4-13 0,14-22 0,11 2 0,19-2 0,7 18 0,-3 7 0,-13 9 0,-9 9 0,-19 3 0,-26 7 0,-32 16 0,-14 2 0,-10 13 0,24-8 0,12-7 0,15-8 0,10-6 0,9-5 0,19-20 0,29-11 0,20-12 0,25-3 0,-21 20 0,-9 6 0,-27 13 0,-11 6 0,-13 0 0,-46 3 0,-30 4 0,-16 6 0,5 2 0,43-1 0,19-10 0,55-36 0,18-13 0,19-16 0,-7 12 0,-34 20 0,-4 15 0,-22 8 0,-32 4 0,4 5 0,-53 14 0,9 10 0,3 5 0,17-9 0,95-40 0,32-21 0,-22 13 0,4-2 0,11-2 0,1 0 0,-10 7 0,0 1 0,8 0 0,-3 2 0,18-3 0,-39 13 0,-94 9 0,-46 7 0,35 0 0,0 3 0,0 1 0,4 2 0,-10 9 0,13 0 0,20-10 0,4 2 0,14-2 0,7 4 0,0-2 0,-1 2 0,-2-2 0,-13-3 0,1-3 0,-11-2 0,4-3 0,-1 0 0,8-3 0,7-4 0,6-10 0,5-11 0,0-14 0,15-6 0,23-7 0,28 14 0,17 4 0,-14 21 0,-15 5 0,-32 9 0,-11 9 0,-14 16 0,-17 18 0,-13 12 0,-31 9 0,-1-24 0,-12-10 0,23-22 0,10-6 0,17-16 0,12-1 0,4-19 0,9-3 0,17-13 0,32 6 0,27 7 0,-21 27 0,1 6 0,31 2 0,-3 4 0,-2 30 0,-8 5 0,-29-3 0,-4 4 0,15 37 0,-26-12 0,-16-4 0,-17-14 0,4-14 0,-4 6 0,17-1 0,31 18 0,24 6 0,-23-24 0,0-1 0,17 8 0,-16-14 0,-34-22 0,-3-5 0,-6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48:01.417"/>
    </inkml:context>
    <inkml:brush xml:id="br0">
      <inkml:brushProperty name="width" value="0.1" units="cm"/>
      <inkml:brushProperty name="height" value="0.2" units="cm"/>
      <inkml:brushProperty name="color" value="#F1F849"/>
      <inkml:brushProperty name="tip" value="rectangle"/>
      <inkml:brushProperty name="rasterOp" value="maskPen"/>
    </inkml:brush>
  </inkml:definitions>
  <inkml:trace contextRef="#ctx0" brushRef="#br0">1879 7 16383,'-19'0'0,"6"0"0,1 0 0,6 0 0,-6 0 0,2 0 0,1 0 0,-3 0 0,3 0 0,0 0 0,-3 0 0,2 0 0,1 0 0,-3 0 0,3 0 0,-4 0 0,1 0 0,-1 0 0,1 0 0,-1 0 0,1 0 0,-1 0 0,1 0 0,2 0 0,-2 0 0,3 0 0,-3 0 0,2 0 0,-2 0 0,6 0 0,-2 0 0,-1 0 0,3 0 0,-6 0 0,6 0 0,-6 0 0,6 0 0,-3 0 0,1 0 0,1 0 0,-4 0 0,4 0 0,-4 0 0,4 0 0,-1 0 0,-1 0 0,3 0 0,-6 0 0,6 0 0,-3 0 0,1 0 0,2 0 0,-6 0 0,2 0 0,1 0 0,-3 0 0,6 0 0,-6 0 0,3 0 0,0 0 0,-3 0 0,2 0 0,-2 0 0,2 0 0,-1 0 0,-4 0 0,4 0 0,-6 0 0,7 0 0,1 0 0,-3 0 0,-3 0 0,-1 0 0,0 0 0,5 0 0,3 0 0,2 0 0,-6 0 0,2 0 0,1 0 0,-3 0 0,6 0 0,-6 0 0,6 0 0,-6 0 0,3 0 0,-4 0 0,4 0 0,-3-3 0,3 2 0,0-1 0,-3 2 0,6 0 0,-6 0 0,6 0 0,-9 0 0,9 0 0,-5 0 0,2 0 0,3 0 0,-6 0 0,6 0 0,-6 0 0,6 0 0,-6 0 0,3 0 0,-1 0 0,-2 0 0,3 0 0,-3 0 0,-1 0 0,1 0 0,-1 0 0,0 0 0,1 0 0,-1 0 0,1 0 0,-1 0 0,4 0 0,-3 0 0,3 0 0,-1 0 0,-1 0 0,1 0 0,1 0 0,-8 0 0,6 0 0,-7 0 0,5 0 0,1 0 0,-1 0 0,1 0 0,-1 0 0,0 0 0,1 0 0,-1 0 0,1 0 0,2 0 0,-1 0 0,1 0 0,-2 0 0,-1 0 0,4 0 0,-3 0 0,3 0 0,-1 0 0,-1 0 0,4 0 0,-4 0 0,4 0 0,-4 0 0,1 0 0,1 0 0,-3 0 0,3 0 0,-1 0 0,-1 0 0,-1 0 0,2 0 0,-1 0 0,2 0 0,3 0 0,-6 0 0,3 0 0,-1 0 0,-1 0 0,4 0 0,-7 0 0,7 0 0,-7 0 0,8 0 0,-3 0 0,4 0 0,0 0 0,-1 0 0,1 0 0,0 0 0,0 0 0,-2 0 0,1 0 0,-1 0 0,-1 0 0,2 0 0,-2 0 0,3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48:04.108"/>
    </inkml:context>
    <inkml:brush xml:id="br0">
      <inkml:brushProperty name="width" value="0.1" units="cm"/>
      <inkml:brushProperty name="height" value="0.2" units="cm"/>
      <inkml:brushProperty name="color" value="#F1F849"/>
      <inkml:brushProperty name="tip" value="rectangle"/>
      <inkml:brushProperty name="rasterOp" value="maskPen"/>
    </inkml:brush>
  </inkml:definitions>
  <inkml:trace contextRef="#ctx0" brushRef="#br0">1 32 16383,'26'0'0,"-5"0"0,-5 0 0,5 0 0,-3 0 0,8 0 0,-5 0 0,1 0 0,8 0 0,-1-2 0,3 1 0,-9-2 0,3 3 0,-6 0 0,4 0 0,-7 0 0,2 0 0,-6 0 0,8 0 0,-8 0 0,4 0 0,-4 0 0,8 0 0,-3 0 0,12 0 0,-5 0 0,0 0 0,-7 0 0,0 0 0,-4 0 0,4 0 0,-2 0 0,-2 0 0,8 0 0,-5 0 0,-1 0 0,4-3 0,-10 2 0,7-5 0,-5 5 0,1-4 0,-1 4 0,1-2 0,-1 3 0,1-2 0,-1 1 0,-2-2 0,-2 3 0,1 0 0,-3 0 0,3 0 0,-4 0 0,4 0 0,-3 0 0,6 0 0,-6 0 0,3 0 0,2 0 0,-1 0 0,2 0 0,2 0 0,-4 0 0,5 0 0,-3 0 0,5 0 0,-4 0 0,7 0 0,-6 0 0,2 0 0,1 0 0,-4 0 0,4 0 0,-8 3 0,3-3 0,-3 3 0,4-3 0,-1 0 0,1 0 0,3 0 0,-2 0 0,2 2 0,-3-1 0,-1 2 0,-2-3 0,1 0 0,-4 0 0,4 0 0,-1 0 0,-1 2 0,7-1 0,-6 1 0,7-2 0,-5 0 0,1 3 0,-1-2 0,1 2 0,-4-1 0,3-1 0,-3 1 0,1-2 0,1 3 0,-1-2 0,-1 1 0,3-2 0,-6 0 0,6 0 0,-6 0 0,3 0 0,-4 0 0,4 0 0,-3 0 0,3 0 0,-1 0 0,-2 0 0,1 0 0,2 0 0,-3 0 0,3 0 0,-4 0 0,1 0 0,-1 0 0,0 0 0,1 0 0,-1 0 0,0 0 0,0 0 0,0 0 0,0 3 0,0-3 0,0 3 0,0-3 0,0 0 0,1 0 0,-1 0 0,0 0 0,0 0 0,1 0 0,-1 0 0,0 0 0,0 2 0,1-1 0,-1 1 0,0-2 0,1 0 0,-1 0 0,0 0 0,0 0 0,0 0 0,1 0 0,-1 0 0,0 0 0,0 0 0,0 0 0,0 0 0,0 0 0,2 0 0,1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48:08.866"/>
    </inkml:context>
    <inkml:brush xml:id="br0">
      <inkml:brushProperty name="width" value="0.1" units="cm"/>
      <inkml:brushProperty name="height" value="0.2" units="cm"/>
      <inkml:brushProperty name="color" value="#F1F849"/>
      <inkml:brushProperty name="tip" value="rectangle"/>
      <inkml:brushProperty name="rasterOp" value="maskPen"/>
    </inkml:brush>
  </inkml:definitions>
  <inkml:trace contextRef="#ctx0" brushRef="#br0">1844 130 16383,'-16'0'0,"-9"0"0,9 0 0,-14 0 0,7 0 0,-7 0 0,8 0 0,-4 0 0,4 0 0,1 0 0,0 0 0,0 0 0,3 0 0,2 0 0,-1 0 0,0 0 0,0 0 0,0 0 0,1 0 0,2 0 0,-6 0 0,6 0 0,-6 0 0,7 0 0,-8 0 0,8-6 0,-7 5 0,6-5 0,-2 6 0,-1 0 0,4-3 0,-8 2 0,-2-1 0,5 2 0,-8 0 0,12 0 0,-6 0 0,6 0 0,-6 0 0,7 0 0,-8-3 0,8 2 0,-8-2 0,4 3 0,0 0 0,-4-4 0,4 4 0,-4-3 0,-5-1 0,4 3 0,-9-2 0,9-1 0,-4 4 0,5-7 0,-1 7 0,1-4 0,4 2 0,-4 1 0,4-2 0,0 0 0,-4 3 0,8-3 0,-4 3 0,1 0 0,2 0 0,-2 0 0,-2 0 0,4 0 0,-1 0 0,3-3 0,3 2 0,-1-1 0,-1 2 0,2 0 0,-3 0 0,3 0 0,0 0 0,4 0 0,0 0 0,-1 0 0,1 0 0,0 0 0,-1 0 0,1 0 0,-1 0 0,1 0 0,-1 0 0,1 0 0,0 0 0,-1 0 0,-2 0 0,1 0 0,-4 0 0,5 0 0,-6 0 0,6 0 0,-6 0 0,3 0 0,-4 0 0,0 0 0,1 0 0,-1 0 0,1 0 0,-5 0 0,4 0 0,-4 0 0,5 0 0,-1 0 0,1 0 0,-1 0 0,1 0 0,-1 0 0,4 0 0,-3 0 0,6 0 0,-3 0 0,4 0 0,-1 0 0,1 0 0,-1 0 0,1 0 0,0 0 0,-1 0 0,1 0 0,-1 0 0,1 0 0,-1 0 0,1 0 0,0 2 0,-1-2 0,1 5 0,0-2 0,2 2 0,1 0 0,2 0 0,0 0 0,0 1 0,0-1 0,0 0 0,0 1 0,0-1 0,0 4 0,0-3 0,0 3 0,0-4 0,0 1 0,0-1 0,0 1 0,0-1 0,0 0 0,0 1 0,0-1 0,0 1 0,0-1 0,0 1 0,0-1 0,0 0 0,7-2 0,-3-1 0,9-2 0,-3 0 0,-1 0 0,3 0 0,-3-2 0,1 1 0,1-5 0,-1 6 0,-1-5 0,3 1 0,-6 1 0,3-2 0,-4 4 0,1-1 0,-1-1 0,0 3 0,1-3 0,-1 3 0,1 0 0,-1 0 0,1 0 0,-1 0 0,4 0 0,-3 0 0,3 0 0,-4 0 0,0 0 0,1 0 0,2 0 0,2 0 0,-1 0 0,3 0 0,-3 0 0,1 0 0,1 0 0,-1 0 0,2 0 0,1 0 0,3 0 0,7 0 0,0 0 0,4 0 0,-6 0 0,0 0 0,1 0 0,-1 0 0,0 0 0,-3 0 0,2 0 0,-3 0 0,5 0 0,-1 0 0,0 0 0,1 0 0,-1 0 0,-4 0 0,4 0 0,-8 0 0,7 0 0,-6 0 0,6 0 0,-6 0 0,6 0 0,-3 0 0,1 0 0,2 0 0,-6 0 0,2 0 0,-3 0 0,-1 0 0,-2 0 0,7 0 0,-6 0 0,11 0 0,-9 0 0,7 0 0,-6 0 0,16 0 0,-15 0 0,15 0 0,-16 0 0,6 0 0,-3 0 0,5 0 0,-1 0 0,5 0 0,-4 0 0,4 0 0,-5 0 0,5 0 0,-3 0 0,3 0 0,0 0 0,-4 0 0,4 0 0,0 0 0,-4 0 0,4 0 0,-4 0 0,-1 0 0,0 0 0,-3 0 0,7 0 0,-10 0 0,7 0 0,-9 0 0,3 0 0,-2 0 0,6 0 0,-6 0 0,2 0 0,-3 0 0,-1 0 0,-3 0 0,0 0 0,-3 0 0,-1 0 0,0 0 0,1 0 0,-1 0 0,0 0 0,1-2 0,-4-3 0,1-4 0,-3 0 0,0-5 0,0 7 0,0-4 0,0 6 0,0-1 0,0 1 0,0 0 0,0-1 0,0 1 0,0 0 0,0 0 0,0 0 0,0 0 0,-3-1 0,-2 1 0,-1 2 0,-2 1 0,3-1 0,-1 3 0,-2-3 0,-2 3 0,1 0 0,-3 0 0,3 0 0,-4 0 0,1 0 0,-1-3 0,4 3 0,-3-3 0,3 3 0,-4-3 0,4 2 0,-3-1 0,3 2 0,-4 0 0,1 0 0,2 0 0,-2 0 0,3 0 0,0 0 0,-3 0 0,6 0 0,-6 0 0,6 0 0,-3 0 0,4 0 0,-4 0 0,3 0 0,-3 0 0,4 0 0,-1 0 0,1 0 0,-4-3 0,3 2 0,-3-4 0,4 4 0,-4-1 0,1-1 0,-1 0 0,-2 0 0,4 1 0,-1 0 0,2 1 0,-2-1 0,1-1 0,-1 3 0,2-3 0,1 3 0,-4 0 0,3 0 0,-6 0 0,6 0 0,-6 0 0,6 0 0,-6 0 0,3 0 0,0 0 0,-3 0 0,6 0 0,-3 0 0,0 0 0,3 0 0,-2 0 0,2 0 0,1 0 0,-1 0 0,1 0 0,0 0 0,-1 0 0,1 0 0,0 0 0,-1 0 0,1 0 0,0 0 0,0 0 0,-1 0 0,1 0 0,0 0 0,0 0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48:14.943"/>
    </inkml:context>
    <inkml:brush xml:id="br0">
      <inkml:brushProperty name="width" value="0.1" units="cm"/>
      <inkml:brushProperty name="height" value="0.2" units="cm"/>
      <inkml:brushProperty name="color" value="#F1F849"/>
      <inkml:brushProperty name="tip" value="rectangle"/>
      <inkml:brushProperty name="rasterOp" value="maskPen"/>
    </inkml:brush>
  </inkml:definitions>
  <inkml:trace contextRef="#ctx0" brushRef="#br0">1811 59 16383,'-22'0'0,"2"0"0,-1 0 0,-2 0 0,-9 0 0,5 0 0,-9 0 0,3 0 0,-6 0 0,-16 0 0,19 0 0,-26 0 0,9 0 0,0 0 0,-9 0 0,10 0 0,-5 0 0,-1 0 0,1 0 0,5 0 0,-4 0 0,11 4 0,-5-3 0,7 3 0,-1 0 0,6-3 0,-5 2 0,10 1 0,-4-3 0,5 2 0,1-3 0,-1 4 0,-9 0 0,15 0 0,-8-1 0,24-3 0,-6 0 0,7 0 0,-1 0 0,2 0 0,2 0 0,1 0 0,0 0 0,-1 0 0,1 0 0,0 0 0,0 0 0,0 0 0,0 0 0,-1 0 0,1 0 0,0 0 0,0 0 0,-1 0 0,1 0 0,0 0 0,-4 0 0,3 0 0,-3 0 0,4 0 0,-4 0 0,1 0 0,-7 0 0,6 0 0,-5 0 0,2 0 0,-1 0 0,2 0 0,0 0 0,5 0 0,-2 0 0,2 0 0,1 0 0,0 0 0,0 0 0,0 0 0,0-2 0,0 2 0,0-5 0,0 4 0,-1-1 0,1 2 0,0-2 0,0 1 0,0-3 0,2 1 0,-2 0 0,2-1 0,0 1 0,-1-2 0,3 0 0,-1-1 0,2 1 0,0 0 0,0-1 0,0 1 0,0 0 0,0-1 0,0 1 0,0 0 0,2 0 0,3 2 0,4 1 0,0 2 0,3 0 0,-6 0 0,6 0 0,-6 0 0,2 0 0,1 0 0,0 0 0,4 0 0,-1 0 0,1 0 0,-1 0 0,1 0 0,3 0 0,-2 0 0,2 0 0,-3 0 0,-4 0 0,3 2 0,-3-1 0,1 4 0,2-4 0,-6 1 0,6 1 0,-3-2 0,0 2 0,3-3 0,-6 2 0,6-1 0,-3 1 0,4-2 0,0 0 0,3 0 0,6 0 0,0 0 0,9 0 0,-4 0 0,0 0 0,3 0 0,-7 0 0,3 0 0,-5 0 0,5 0 0,-4 0 0,4 0 0,5 0 0,-8 0 0,4 0 0,-6 3 0,-8-2 0,4 2 0,-8-3 0,0 0 0,-4 0 0,0 3 0,1-3 0,-1 5 0,-2-2 0,0 2 0,-3 3 0,0-2 0,0 1 0,-6-1 0,2 0 0,-7 0 0,1 3 0,-2 0 0,2 1 0,-1-1 0,4-1 0,-5-1 0,6 2 0,-6-3 0,6 0 0,-6 0 0,2 0 0,1 0 0,-3 0 0,3 0 0,-4 0 0,4-2 0,-3-2 0,6-2 0,-6 0 0,3 0 0,-1 0 0,2 0 0,-1 0 0,3 0 0,-3 0 0,4 0 0,0 0 0,0 0 0,0 0 0,0 0 0,0 3 0,0-3 0,-1 5 0,4-2 0,-3 0 0,2 4 0,0-3 0,0 4 0,1-3 0,1 0 0,-1 1 0,2-1 0,0 1 0,0-1 0,0 1 0,0-1 0,0 0 0,0 1 0,0-1 0,0 0 0,0 1 0,0-1 0,0 0 0,0 1 0,0-1 0,0 0 0,0 0 0,0 0 0,-7-2 0,2-1 0,-5 1 0,5-3 0,-1 3 0,1-3 0,0 0 0,0 0 0,0 2 0,2 3 0,1 0 0,9 0 0,1-3 0,6-2 0,-1 0 0,-1 0 0,1 0 0,3-3 0,-2-1 0,6-3 0,-6 1 0,6-1 0,-6 3 0,6-2 0,-7 2 0,8-3 0,-8 1 0,4 2 0,-5-1 0,1 4 0,-1-5 0,1 6 0,-1-6 0,1 5 0,-1-1 0,1 2 0,-1 0 0,1 0 0,3 0 0,-2 0 0,6 0 0,-2 0 0,3 0 0,0 0 0,0 0 0,1 0 0,-1 0 0,0 0 0,1 3 0,4 1 0,-7 0 0,7 2 0,-12-5 0,6 5 0,-7-5 0,4 5 0,-1-6 0,-2 6 0,6-5 0,-6 4 0,11-1 0,-10-1 0,11 0 0,-12-3 0,2 3 0,1-2 0,-4 1 0,7-2 0,-6 0 0,6 0 0,-6 0 0,6 0 0,-6 0 0,6 0 0,-7 0 0,8 0 0,-8 0 0,4 0 0,-5 0 0,1 0 0,-1 0 0,1 0 0,-4 0 0,3 0 0,-6 0 0,6 0 0,-6 0 0,3 0 0,-1 0 0,-1 0 0,1 0 0,-2 0 0,-1 0 0,1 0 0,-1 0 0,0 0 0,1 0 0,-1 0 0,1 0 0,-1 0 0,0 0 0,0 0 0,1 0 0,-1 0 0,0 0 0,0 0 0,1 0 0,-1 0 0,0-2 0,0-1 0,0-2 0,-2 0 0,2-1 0,-5 1 0,3-1 0,-1 1 0,-1 0 0,1-1 0,-2 1 0,0-4 0,0 3 0,0-3 0,0 4 0,0-4 0,0 3 0,0-3 0,-5 4 0,-2-4 0,-6 2 0,1 1 0,-1 0 0,1 5 0,-1-4 0,0 4 0,1-2 0,-5 3 0,0-3 0,-4 2 0,0-2 0,-1 3 0,5 0 0,-3 0 0,2 0 0,1 0 0,0 0 0,5 0 0,-1 0 0,1 0 0,2 0 0,-1 0 0,-4 0 0,-2 0 0,-1 0 0,3 0 0,2 0 0,0 0 0,1 0 0,-1-3 0,1 3 0,-1-3 0,1 3 0,-1 0 0,1 0 0,-1 0 0,1 0 0,-1 0 0,4 0 0,-9 0 0,8 0 0,-9 0 0,7 0 0,-1 0 0,1 0 0,-1 0 0,-5 0 0,7 0 0,-3 0 0,6 0 0,1 0 0,-1 0 0,2 0 0,1 0 0,-1 0 0,1 0 0,0 0 0,2-7 0,6 0 0,8-4 0,12-4 0,0 6 0,3-4 0,0 5 0,-3 1 0,3 0 0,-5 0 0,10 0 0,-11 0 0,5 3 0,-12-2 0,0 6 0,-4-3 0,3 3 0,-6-2 0,6 1 0,-6-1 0,8-1 0,-7 3 0,4-3 0,-6 3 0,1 0 0,2 0 0,-1 0 0,1 0 0,3 0 0,-4 0 0,7 0 0,-8 0 0,6 0 0,-6 0 0,3 0 0,-1 0 0,-2 0 0,2 0 0,-3 0 0,1 0 0,2 0 0,-2 0 0,1 0 0,-4 5 0,-1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48:22.450"/>
    </inkml:context>
    <inkml:brush xml:id="br0">
      <inkml:brushProperty name="width" value="0.1" units="cm"/>
      <inkml:brushProperty name="height" value="0.2" units="cm"/>
      <inkml:brushProperty name="color" value="#F1F849"/>
      <inkml:brushProperty name="tip" value="rectangle"/>
      <inkml:brushProperty name="rasterOp" value="maskPen"/>
    </inkml:brush>
  </inkml:definitions>
  <inkml:trace contextRef="#ctx0" brushRef="#br0">1310 372 16383,'-26'0'0,"0"0"0,0 0 0,-11 0 0,7 0 0,-17 0 0,-7 0 0,-1 0 0,-44 0 0,37 0 0,-6 0 0,33 0 0,13 0 0,1 0 0,0 0 0,3 0 0,2 0 0,0 0 0,2 0 0,-2-2 0,6 1 0,-1-2 0,1 0 0,1 3 0,-3-3 0,6 3 0,-6-3 0,3 2 0,-4-1 0,-5-1 0,4 2 0,-8-5 0,9 5 0,-8-2 0,4 3 0,-4 0 0,-1 0 0,1 0 0,0 0 0,0 0 0,-1 0 0,1-3 0,4 2 0,0-2 0,5 3 0,-5 0 0,4 0 0,-4 0 0,5 0 0,-1 0 0,4 0 0,-3 0 0,6 0 0,-6 0 0,6 0 0,-6 0 0,6 0 0,-6 0 0,6 0 0,-6 0 0,3 0 0,-3 0 0,3 0 0,1 0 0,5 2 0,1 6 0,4-5 0,-1 7 0,4-7 0,-2 2 0,2 1 0,1-3 0,-3 1 0,2-1 0,-2 1 0,2-2 0,1 0 0,-1-1 0,0 1 0,1 1 0,-1-3 0,1 5 0,2-4 0,-1 4 0,4-5 0,-4 5 0,4-4 0,-4 1 0,1 1 0,1-3 0,-3 3 0,3-3 0,-4 0 0,4 0 0,-3 0 0,2 0 0,-2 0 0,-1 0 0,4 0 0,-3 0 0,3 0 0,-4 0 0,4 0 0,-3 0 0,3-3 0,-1 3 0,2-6 0,-1 3 0,3 0 0,-3-2 0,8 4 0,-4-5 0,12 6 0,-6-3 0,11 3 0,2 0 0,11 0 0,-4 0 0,2 0 0,-14 0 0,-4 0 0,-3 0 0,-3 0 0,1 0 0,2 0 0,-7 0 0,8 0 0,-8 0 0,8 0 0,-8 0 0,3 0 0,1 0 0,-4 0 0,4 0 0,-5 0 0,-2 0 0,1 0 0,-1 0 0,2 0 0,1 0 0,-1 0 0,1 0 0,-4 0 0,3 0 0,-3 0 0,1 0 0,2 0 0,-6 0 0,8 0 0,-4 0 0,2 0 0,0 0 0,-6 0 0,6 0 0,-6 0 0,6 0 0,-6 0 0,2 0 0,1 0 0,-3-3 0,6 3 0,-6-3 0,6 3 0,-6 0 0,6-2 0,-6 1 0,3-2 0,-1 0 0,-1 0 0,1 0 0,-2-2 0,-1 4 0,0-1 0,1 0 0,-1-1 0,-2-3 0,2 4 0,-2-3 0,2 2 0,-2-2 0,2-1 0,-5 1 0,3 0 0,-1 0 0,-1-1 0,1 1 0,0 0 0,1-1 0,2 1 0,1 0 0,-1 2 0,0-2 0,1 2 0,-1 0 0,1-2 0,-1 2 0,0-2 0,1 2 0,3-2 0,-3 4 0,2-4 0,-2 4 0,2-4 0,-5 2 0,5 0 0,-5-1 0,0 1 0,-1-3 0,0 1 0,-1 0 0,1 0 0,-2 0 0,-7 2 0,-1 1 0,-7 2 0,3 0 0,2 0 0,-1 0 0,-1-2 0,-1 1 0,1-1 0,0-1 0,6 2 0,-3-2 0,1 3 0,1 0 0,-1 0 0,2 0 0,1 0 0,-3 0 0,2 0 0,-2 0 0,3 0 0,0-2 0,-1 1 0,1-1 0,0 2 0,-1 0 0,1 0 0,-4 0 0,3 0 0,-2 0 0,0 0 0,2 0 0,-2 0 0,3 0 0,-1 0 0,-2 0 0,1 0 0,-4 0 0,4 0 0,-4 0 0,4 0 0,-4 0 0,4 0 0,-4 0 0,4 0 0,-4 0 0,1 0 0,-2 0 0,-1 0 0,1 0 0,-1 0 0,-3 0 0,2 0 0,-2 0 0,-1 0 0,4 0 0,-7 0 0,6 0 0,-2 0 0,-1 0 0,4 0 0,-1 0 0,3 0 0,1 0 0,-2 0 0,2 0 0,2 0 0,-1 0 0,3 0 0,-3 0 0,4 0 0,0 0 0,-1 0 0,1 0 0,-1 0 0,1 0 0,0 0 0,0 0 0,-1 0 0,1 0 0,-4 0 0,3 0 0,-3 0 0,4 0 0,-4 0 0,3 0 0,-3 0 0,1 0 0,2 0 0,-6 0 0,2 0 0,-2 0 0,-1 0 0,1 0 0,2 0 0,-1 0 0,1 0 0,1 0 0,-3 0 0,0 0 0,2 0 0,-1 0 0,3 0 0,-2 0 0,-2 0 0,2 0 0,-1 0 0,1 0 0,1 0 0,-3 0 0,6 0 0,-3 0 0,4 0 0,-1 0 0,1 0 0,0 0 0,-1 0 0,1 0 0,0 0 0,0-2 0,0 1 0,0-1 0,0 2 0,-1-2 0,1 1 0,0-2 0,0 1 0,2-1 0,-2-2 0,2 2 0,-2 1 0,-2 2 0,1-3 0,-1 3 0,1-3 0,1 3 0,-4-2 0,3 1 0,-5-2 0,5 3 0,-2 0 0,3-2 0,-1 1 0,1-1 0,0 2 0,-1 0 0,1 0 0,0-2 0,2-3 0,1-1 0,2-1 0,0 2 0,0 0 0,0 0 0,0-1 0,2 1 0,2-4 0,1 3 0,4-3 0,1 3 0,2 0 0,1 2 0,-1-1 0,5 1 0,-4 0 0,8-2 0,-8 5 0,13-2 0,-11 3 0,11 0 0,-13 0 0,8 0 0,-8 0 0,7 0 0,-2 0 0,-1 0 0,4 3 0,-4-2 0,4 2 0,5 1 0,11-3 0,-8 2 0,11-3 0,-13 0 0,0 0 0,4 0 0,-9 0 0,4 0 0,-5 0 0,6 0 0,-8 0 0,3 0 0,-9 0 0,-1 0 0,1 0 0,-1 0 0,1 0 0,-4 0 0,8 0 0,-6 0 0,4 0 0,-6 0 0,-1 0 0,-1 0 0,1 0 0,1 0 0,3 0 0,-2 0 0,1 0 0,-6 0 0,0 0 0,1 0 0,-1 0 0,3 0 0,1 0 0,0 0 0,0 0 0,-4 0 0,6 0 0,-4 0 0,7 0 0,-8 0 0,6 0 0,-6 3 0,12-3 0,-8 3 0,5-1 0,-6-1 0,-4 1 0,3-2 0,-2 2 0,2-1 0,-2 1 0,-1-2 0,0 0 0,2 0 0,-2 0 0,2 0 0,-1 0 0,-2 0 0,4 0 0,-3 0 0,2 0 0,-2 0 0,0 0 0,0 0 0,0 0 0,0 0 0,-17-11 0,-4 0 0,-22-6 0,9 8 0,-2 6 0,0 3 0,7 0 0,-6 0 0,8 0 0,-4 0 0,3 0 0,0 0 0,6 0 0,1 0 0,0 2 0,-1 2 0,-7-1 0,9 3 0,-11-5 0,-1 5 0,3-6 0,-6 7 0,8-7 0,-8 7 0,6-6 0,-7 5 0,-4-2 0,5 0 0,-11 3 0,14-6 0,-17 6 0,13-6 0,-20 3 0,4-1 0,6-2 0,0 2 0,10-3 0,9 0 0,-4 0 0,5 0 0,3 0 0,0 0 0,8 0 0,-1 0 0,3 0 0,2 0 0,-2 0 0,3 0 0,0 0 0,-2 0 0,1 0 0,-1 0 0,2 0 0,1 0 0,-2 3 0,1-3 0,0 3 0,0-3 0,0 2 0,0-2 0,0 3 0,3 3 0,-1-2 0,3 5 0,0-4 0,0 0 0,0 2 0,0-2 0,0 2 0,0-2 0,0 0 0,8-2 0,-4-1 0,3-2 0,-4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48:43.561"/>
    </inkml:context>
    <inkml:brush xml:id="br0">
      <inkml:brushProperty name="width" value="0.1" units="cm"/>
      <inkml:brushProperty name="height" value="0.2" units="cm"/>
      <inkml:brushProperty name="color" value="#F1F849"/>
      <inkml:brushProperty name="tip" value="rectangle"/>
      <inkml:brushProperty name="rasterOp" value="maskPen"/>
    </inkml:brush>
  </inkml:definitions>
  <inkml:trace contextRef="#ctx0" brushRef="#br0">1837 742 16383,'-32'0'0,"-2"0"0,-9 0 0,-22 0 0,12 0 0,-3 0 0,-44 0 0,42 0 0,1 0 0,-20 0 0,-22 0 0,0 0 0,42 0 0,3 0 0,-19 0 0,27 0 0,20 0 0,5 0 0,3 0 0,2-2 0,3 1 0,1-5 0,2 3 0,-1 0 0,4-2 0,-1 4 0,2-1 0,1 0 0,-1 1 0,1-4 0,0 4 0,-1-1 0,1 0 0,-1 1 0,1-1 0,-1 2 0,1 0 0,-4 0 0,0 0 0,-4 0 0,1 0 0,-5 0 0,0 0 0,-4 0 0,0 0 0,-1 0 0,-4 0 0,4 0 0,-9 0 0,9-4 0,-4 4 0,5-3 0,3 3 0,-2 0 0,7 0 0,-4 0 0,5 0 0,-5 0 0,7 0 0,-6 0 0,7-3 0,0 2 0,0-2 0,4 3 0,-1 0 0,-2 0 0,2 0 0,-1 0 0,2 0 0,0 0 0,-4 0 0,3 0 0,-2 0 0,-1 0 0,3 0 0,-3 0 0,1 0 0,1 0 0,-1 0 0,3 0 0,-1 0 0,1 0 0,0 0 0,-1 0 0,1 0 0,0 0 0,0 0 0,0 0 0,0 0 0,0 3 0,2 2 0,1 0 0,2 2 0,3-2 0,0-2 0,2 2 0,0-5 0,0 5 0,0-4 0,1 1 0,-1 0 0,0-1 0,1 1 0,-1-2 0,1 0 0,-1 0 0,0 0 0,1 0 0,-1 0 0,4 0 0,-3 0 0,6 0 0,-6 0 0,6 0 0,-3 0 0,1 0 0,1 0 0,-1 0 0,2 0 0,1 0 0,-4 0 0,3 0 0,-3 0 0,1 0 0,1 3 0,-4-2 0,4 2 0,-4-3 0,4 2 0,-4-1 0,4 2 0,-1 0 0,-1-3 0,3 6 0,-3-5 0,4 4 0,-1-4 0,-2 2 0,2 0 0,2-3 0,4 3 0,1 0 0,2-3 0,1 3 0,0-3 0,9 0 0,1 0 0,1 4 0,4-3 0,0 6 0,-4-6 0,4 6 0,-6-6 0,1 3 0,5 0 0,-4-3 0,4 3 0,-5-1 0,-1-2 0,1 2 0,0-3 0,-1 0 0,1 0 0,-1 0 0,-3 0 0,2 0 0,-8 0 0,9 0 0,-9 0 0,9 0 0,-9 0 0,18 0 0,-15 0 0,11 0 0,-15 0 0,-4 0 0,0 0 0,-1 0 0,-2 0 0,2 0 0,-3 0 0,-4 0 0,3 0 0,-3 0 0,0 0 0,3 0 0,-6 0 0,3 0 0,0 0 0,0 0 0,0 0 0,0 0 0,0 0 0,0 0 0,0 0 0,3 0 0,-6-2 0,6 1 0,-2-1 0,2 2 0,-3 0 0,9-3 0,-7 2 0,7-1 0,-6 2 0,1 0 0,-1-3 0,1 2 0,-4-2 0,3 3 0,-6-2 0,3 1 0,-1-1 0,-1 0 0,1 1 0,-2-1 0,-1-1 0,1 3 0,-1-3 0,0 1 0,-2-1 0,2-2 0,-5 0 0,3-1 0,-3 1 0,0-3 0,0 2 0,0-2 0,0 3 0,0-1 0,0 1 0,0-1 0,0 1 0,-3-4 0,0 3 0,-3-6 0,0 6 0,0-6 0,1 6 0,-2-6 0,2 6 0,-1-6 0,3 6 0,-3-3 0,3 4 0,0 0 0,1-1 0,-1 1 0,3 0 0,-3 0 0,1-1 0,1 1 0,-1 0 0,2 0 0,0-1 0,0 1 0,0 0 0,0-1 0,0 1 0,0-1 0,0 1 0,0 0 0,0-1 0,0-2 0,0 2 0,0-2 0,0 3 0,0-4 0,0 3 0,0-6 0,3 3 0,-3-4 0,6 1 0,-2-1 0,-1 1 0,3-5 0,-5 4 0,2-4 0,0 1 0,-2 2 0,5-2 0,-6 3 0,3 4 0,-3-3 0,0 0 0,0 2 0,0-1 0,0 3 0,0 2 0,0-6 0,0 6 0,0-6 0,0 3 0,0-1 0,0-2 0,0 6 0,0-2 0,0-1 0,0 3 0,0-3 0,0 1 0,0 1 0,0-1 0,0 2 0,0 1 0,0-4 0,0 3 0,0-2 0,-2 2 0,1 1 0,-4 0 0,3 0 0,-4 2 0,1-2 0,0 5 0,-2-3 0,1 3 0,-2 0 0,0 0 0,-2 0 0,-2 0 0,-5 0 0,4 0 0,-8 0 0,4 0 0,0 0 0,-4 4 0,8-4 0,-8 4 0,8-4 0,-7 0 0,6 0 0,-6 0 0,6 0 0,-6 0 0,3 0 0,-9 0 0,-11 0 0,8 0 0,-11 0 0,13 0 0,-5 0 0,0 0 0,1 0 0,-1 0 0,0 0 0,-5 0 0,4 0 0,-4 0 0,0 0 0,4 0 0,-4 0 0,5-4 0,1 3 0,-1-2 0,5 3 0,1 0 0,5 0 0,-1 0 0,1 0 0,0 0 0,3 0 0,-2 0 0,3 0 0,-1 0 0,-2 0 0,6 0 0,-6 0 0,7 0 0,-8 0 0,4 0 0,-10 0 0,4 0 0,0 0 0,3 0 0,6 0 0,-6 0 0,7 0 0,-4 0 0,5 0 0,-5 0 0,4 0 0,-4-3 0,5 2 0,-1-2 0,1 3 0,2 0 0,-1 0 0,4 0 0,-7 0 0,7 0 0,-4 0 0,3 0 0,1 0 0,-4 0 0,4 0 0,-7 0 0,4 0 0,-1 0 0,2 0 0,0 0 0,3 0 0,-3 0 0,4 0 0,0 0 0,-6 0 0,4 0 0,-4 0 0,5 0 0,1 0 0,-1 0 0,1 0 0,0 0 0,-1 0 0,1 0 0,0 0 0,0 0 0,0 0 0,0 0 0,0 0 0,-1 0 0,1 0 0,-1 0 0,-2 0 0,-4 0 0,2 0 0,-4 0 0,8 0 0,-3 0 0,4 0 0,-3 0 0,2 0 0,0 2 0,4 4 0,2-1 0,3 9 0,1-4 0,1 1 0,2 1 0,1 0 0,-1 1 0,1 2 0,-2-5 0,1 1 0,1 1 0,-1 1 0,1-1 0,-2 0 0,0-6 0,0 11 0,0-9 0,-3 9 0,-1-7 0,1 2 0,-2 1 0,2-1 0,-3 1 0,0-1 0,0 5 0,0 2 0,0-1 0,0 0 0,0-6 0,0 3 0,0-5 0,0 4 0,0-7 0,0 4 0,0-2 0,0 0 0,-3 2 0,3-5 0,-5 2 0,2-3 0,-3-2 0,1-1 0,0-2 0,0 0 0,0 0 0,0 0 0,-1 0 0,1 0 0,0 0 0,0 0 0,0 0 0,22-5 0,1-6 0,29-10 0,-12 2 0,15-3 0,-16 10 0,3 4 0,7 5 0,-13 3 0,15 0 0,-15 0 0,26 0 0,-1 4 0,31 5 0,6 10 0,-2 0 0,-10 0 0,-14-4 0,-32-6 0,0 2 0,0-4 0,-10 0 0,15 0 0,-3 4 0,-3-2 0,16 2 0,-24-4 0,8-3 0,-14 2 0,-3-6 0,1 3 0,4 0 0,-3 1 0,18 0 0,-18 2 0,11-5 0,-7 5 0,-4-5 0,8 2 0,-13-3 0,7 0 0,-8 0 0,1 0 0,-1 0 0,-5 0 0,3 0 0,-5 0 0,2 0 0,-3 0 0,0 0 0,-2-7 0,-1 3 0,-2-9 0,-8 8 0,-3-4 0,-33 6 0,6 0 0,-40 3 0,30 0 0,-36 0 0,36 0 0,-41 0 0,33 0 0,-15 0 0,1 0 0,22 0 0,-35 0 0,35 0 0,-35 0 0,34 0 0,-23 0 0,27 0 0,-12 0 0,26 0 0,-5 0 0,20 0 0,0 0 0,3 0 0,7 0 0,-8 0 0,7 0 0,-6 0 0,7 0 0,-4 0 0,0 2 0,-1-1 0,2 2 0,1-3 0,3 2 0,-1-1 0,1 1 0,0-2 0,0 0 0,-2-2 0,2-4 0,-3-8 0,5-5 0,0-10 0,3 9 0,0-8 0,0 14 0,0-6 0,0 10 0,-3-7 0,0 10 0,-2-4 0,0 3 0,-4 2 0,3-4 0,-3 3 0,1-3 0,0 1 0,2 1 0,-4-2 0,9 1 0,-6 3 0,6-4 0,-1 7 0,-1-5 0,3 3 0,-3-3 0,3 0 0,0-1 0,0-1 0,3 4 0,5-5 0,8 5 0,0-3 0,8 5 0,-1 2 0,-2 2 0,10 0 0,-3 0 0,2 0 0,6 3 0,-4 1 0,-7 0 0,19-1 0,-13-3 0,32 0 0,11 0 0,-9 0 0,24 0 0,-21 0 0,-5 0 0,18-4 0,-18 3 0,5-3 0,9 0 0,-21 3 0,-6-3 0,4 1 0,-23 2 0,2-2 0,-2 3 0,-10-2 0,8 1 0,-8-1 0,6 2 0,-6 0 0,2 0 0,-2 0 0,-9 0 0,0 0 0,-4 0 0,-3 0 0,-2 7 0,-1 7 0,-8 7 0,-1 4 0,-2-5 0,-3 0 0,6-4 0,-3-1 0,3 3 0,3 1 0,-3-4 0,6 3 0,-3-4 0,3-1 0,0 1 0,0-6 0,0 0 0,3-3 0,0-2 0,2 1 0,0-1 0,-19-14 0,-13-5 0,-15-12 0,-6 5 0,18 12 0,-9 1 0,10 9 0,-18-2 0,-12-1 0,13 3 0,-30-2 0,19 3 0,-24 0 0,6 0 0,5 0 0,20 0 0,-4 0 0,19 0 0,-8 0 0,5 0 0,8 2 0,7-1 0,-1 5 0,8-6 0,0 3 0,6-3 0,11 0 0,31 0 0,9 0 0,27 0 0,-5 4 0,-4-3 0,3 2 0,-17 1 0,10 0 0,-7 7 0,11 1 0,0 3 0,8 1 0,-21 0 0,15 0 0,-18-1 0,2 0 0,-3-1 0,-8-1 0,-4 0 0,-1 0 0,0-3 0,-9-1 0,16 1 0,-2 1 0,5 3 0,8-2 0,-20-3 0,2-5 0,-14-1 0,-3-3 0,-5 0 0,-4-12 0,0-6 0,-3-17 0,0-8 0,0-1 0,-3-3 0,-1 8 0,-6 6 0,3 4 0,-5 0 0,4 4 0,-5-11 0,5-2 0,-3-10 0,4 0 0,-1 11 0,2 8 0,-2 17 0,-4 3 0,-3 7 0,-6 2 0,-1 0 0,-7 0 0,3 0 0,-3 0 0,4-3 0,-1 2 0,5-1 0,-1-1 0,1 2 0,-1-2 0,-7 3 0,-4 0 0,7 0 0,-13 0 0,5-3 0,-10-1 0,-3 0 0,5 1 0,-10 3 0,2 0 0,-8 0 0,1 0 0,2 0 0,-7 0 0,4 0 0,-6 0 0,14 0 0,3 0 0,20 0 0,2 0 0,10 0 0,1 0 0,3 0 0,3 0 0,3 0 0,2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48:49.049"/>
    </inkml:context>
    <inkml:brush xml:id="br0">
      <inkml:brushProperty name="width" value="0.1" units="cm"/>
      <inkml:brushProperty name="height" value="0.2" units="cm"/>
      <inkml:brushProperty name="color" value="#F1F849"/>
      <inkml:brushProperty name="tip" value="rectangle"/>
      <inkml:brushProperty name="rasterOp" value="maskPen"/>
    </inkml:brush>
  </inkml:definitions>
  <inkml:trace contextRef="#ctx0" brushRef="#br0">1316 167 16383,'-35'-3'0,"-1"1"0,2 2 0,-7 0 0,2 0 0,-7 0 0,-10 0 0,5 0 0,0 0 0,1 0 0,6-8 0,6 6 0,-5-6 0,5 8 0,0-3 0,-5-2 0,10 1 0,1 0 0,1 0 0,9 3 0,-4-2 0,5 3 0,-1-3 0,1 2 0,4-2 0,-4 3 0,8 0 0,-7 0 0,6-3 0,-2 2 0,3-2 0,4 3 0,-3-2 0,6 1 0,-3-2 0,-5 3 0,6-2 0,-9 1 0,11-1 0,-6 2 0,6 0 0,-6 0 0,6 0 0,-8 0 0,2-3 0,-1 3 0,-1-3 0,8 3 0,-3 0 0,1 0 0,-1 0 0,1 0 0,-1 0 0,4 0 0,-1 0 0,1 0 0,-1 0 0,1 0 0,0 0 0,0 0 0,0 0 0,-2 0 0,4 2 0,-1 4 0,4-1 0,0 3 0,0-3 0,0 1 0,0-1 0,-3 0 0,3 1 0,-3-1 0,3 0 0,0 0 0,5 0 0,-1-2 0,3 2 0,2-5 0,0 3 0,4-3 0,-1 0 0,1 0 0,0 0 0,-1 0 0,-3 0 0,3 0 0,-2 0 0,2 0 0,1 0 0,-1 0 0,1 0 0,-1 0 0,1 0 0,-1 0 0,1 0 0,-1 0 0,1 0 0,0 0 0,-1 0 0,1 0 0,-1 0 0,-2 0 0,1 0 0,-1 0 0,6 0 0,-2 0 0,2 0 0,-3 0 0,3 0 0,1 0 0,1 3 0,2-3 0,-3 3 0,5 0 0,-1-2 0,-4 2 0,4-3 0,-8 0 0,13 0 0,-7 0 0,8 0 0,-6 0 0,0 0 0,1 0 0,-1 0 0,0 0 0,1 0 0,-1 0 0,0 0 0,0-3 0,1-1 0,-1 0 0,0-2 0,0 5 0,1-2 0,-5 0 0,3 2 0,-6-4 0,-1 4 0,-1-2 0,-6 1 0,6 1 0,-6-1 0,3 2 0,-4 0 0,4 0 0,-3 0 0,2 0 0,0 0 0,-2 0 0,2-2 0,-3 1 0,1-1 0,-1 2 0,0-3 0,1 3 0,-1-5 0,1 4 0,-1-1 0,0 2 0,1-2 0,-1 1 0,1-1 0,-1 2 0,1 0 0,-1 0 0,1-3 0,-1 3 0,0-3 0,0 3 0,0 0 0,0-2 0,0 1 0,0-1 0,0 0 0,-2-3 0,-1 0 0,-2-3 0,-3 0 0,-7-2 0,-5-4 0,-6 3 0,0-2 0,-5 5 0,3 0 0,-2 2 0,3 2 0,-4 0 0,4 1 0,0 3 0,2 0 0,2 0 0,-3 0 0,0 0 0,3 0 0,-2 0 0,2 0 0,1 0 0,1 0 0,3 0 0,1 0 0,-1 0 0,0 0 0,1 0 0,-1 0 0,4 0 0,-3 0 0,3 0 0,-4 0 0,1 0 0,-1 0 0,1 0 0,-1 0 0,1 0 0,-5 0 0,4 0 0,-9 0 0,8 2 0,-8-1 0,8 2 0,-2-3 0,3 0 0,-3 3 0,2-2 0,-2 2 0,3-3 0,1 3 0,-1-2 0,1 1 0,-1-2 0,4 3 0,-3-3 0,3 3 0,-4-3 0,4 0 0,-3 0 0,6 0 0,-6 0 0,6 0 0,-3 0 0,1 3 0,2-3 0,-3 3 0,0-3 0,3 0 0,-2 0 0,2 0 0,-3 0 0,3 0 0,-2 0 0,-1 0 0,3 0 0,-6 0 0,3 0 0,-6 3 0,2-3 0,1 3 0,0-3 0,6 0 0,-6 0 0,6 0 0,-3 0 0,1 0 0,1 0 0,-4 0 0,4 0 0,-1 0 0,2 0 0,1 0 0,-1 0 0,1 3 0,0-3 0,-1 3 0,1-3 0,-1 0 0,1 0 0,0 0 0,0 2 0,-1-1 0,1 1 0,0 0 0,0-2 0,0 3 0,0-3 0,0 0 0,0 0 0,0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48:51.245"/>
    </inkml:context>
    <inkml:brush xml:id="br0">
      <inkml:brushProperty name="width" value="0.1" units="cm"/>
      <inkml:brushProperty name="height" value="0.2" units="cm"/>
      <inkml:brushProperty name="color" value="#F1F849"/>
      <inkml:brushProperty name="tip" value="rectangle"/>
      <inkml:brushProperty name="rasterOp" value="maskPen"/>
    </inkml:brush>
  </inkml:definitions>
  <inkml:trace contextRef="#ctx0" brushRef="#br0">1 55 16383,'14'0'0,"1"0"0,-5 0 0,2 0 0,1 0 0,3 0 0,-2 0 0,11 0 0,-7 0 0,8 0 0,0 0 0,1 0 0,5 0 0,-5 0 0,3 0 0,-3 0 0,0 0 0,-1 0 0,-5 0 0,5 0 0,-3 0 0,3 0 0,-9 0 0,3 0 0,-2 0 0,-1 0 0,0 0 0,-5-6 0,1 5 0,-1-5 0,1 6 0,-1 0 0,1 0 0,-1 0 0,1-3 0,-1 3 0,1-3 0,3 3 0,-2-3 0,2 2 0,-3-1 0,-1 2 0,1 0 0,-1 0 0,1 0 0,0 0 0,-1 0 0,1 0 0,-4 0 0,3 0 0,-3 0 0,0 0 0,3 0 0,-6 0 0,6 0 0,-6 0 0,6 0 0,-6 0 0,6 0 0,-6 0 0,6 0 0,-6 0 0,3 0 0,0 0 0,-3 0 0,2 0 0,3-3 0,-1 3 0,2-3 0,0 3 0,-6 0 0,6 0 0,-3 0 0,5 0 0,1 0 0,-3 0 0,2 0 0,-7 0 0,1 0 0,-2 0 0,-1 0 0,1 0 0,-1 0 0,0 0 0,1 0 0,-1 0 0,0 0 0,1 0 0,-1 0 0,0 0 0,0 0 0,1 0 0,-1 0 0,0 0 0,1 0 0,-1 0 0,0 0 0,0 0 0,1 0 0,-1 0 0,1 0 0,-1 0 0,0 0 0,0 0 0,1 0 0,-1 0 0,1 0 0,-1 0 0,0 0 0,1 0 0,-1 0 0,-11-10 0,6 7 0,-8-7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41:29.173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1864 95 16383,'-16'0'0,"1"0"0,10 0 0,0 0 0,-1 0 0,-1 0 0,0 0 0,0 0 0,1 0 0,1 0 0,0 0 0,-1 0 0,1 0 0,0 0 0,0 0 0,-1 0 0,1 0 0,0 0 0,-1 0 0,1 0 0,-1 0 0,1 0 0,0 0 0,0 0 0,-1 0 0,1 0 0,0 0 0,-2 0 0,2 0 0,-2 0 0,2 0 0,0 0 0,-2 0 0,2 0 0,-3 0 0,3 0 0,0 0 0,-1 0 0,1 0 0,-1 0 0,-2 0 0,2 0 0,-6 0 0,6 0 0,-6 0 0,6 0 0,-6 0 0,3 0 0,-4 0 0,-3 0 0,2-3 0,-2 2 0,3-1 0,1 2 0,-1 0 0,4-3 0,-3 3 0,2-3 0,1 3 0,-3 0 0,6 0 0,-2 0 0,-1 0 0,3 0 0,-3 0 0,4 0 0,-1 0 0,1 0 0,-1 0 0,1 0 0,-1-2 0,1 1 0,0-1 0,-1 2 0,1 0 0,0 0 0,0 0 0,-1 0 0,1 0 0,-1 0 0,1 0 0,-1 0 0,-2 0 0,-2 0 0,-2 0 0,-1-3 0,1 2 0,-1-1 0,-3 2 0,2 0 0,-6 0 0,3 0 0,-1 0 0,-2 0 0,6 0 0,-6 0 0,3-4 0,-1 4 0,2-4 0,-1 4 0,4 0 0,-4 0 0,1-3 0,3 3 0,-4-4 0,5 2 0,-1 1 0,-3-2 0,2 3 0,-6 0 0,2-3 0,1 2 0,-3-2 0,2 3 0,1 0 0,-3 0 0,2 0 0,1 0 0,-4 0 0,8 0 0,-3 0 0,-1 0 0,4 0 0,-4 0 0,5 0 0,2 0 0,-1 0 0,4 0 0,-1 0 0,2 0 0,1 0 0,-1 0 0,1 0 0,0 0 0,-1 0 0,1 0 0,-4 0 0,3 0 0,-3 0 0,-2 0 0,1 0 0,-5 0 0,3 0 0,-5 0 0,4 0 0,-8 0 0,4 0 0,0 0 0,-4 0 0,8 0 0,-4 0 0,5 0 0,-1 0 0,1 0 0,2 0 0,-1 0 0,4 0 0,-1-2 0,3 1 0,-1-1 0,1 2 0,0 0 0,-1 0 0,1-2 0,0 1 0,0-1 0,0 2 0,0-2 0,0 1 0,0-1 0,0 2 0,0 0 0,-1 0 0,1 0 0,0-3 0,0 3 0,-1-3 0,1 3 0,-1 0 0,1 0 0,-3 0 0,2 0 0,-2-2 0,3 1 0,-1-1 0,1 2 0,-1 0 0,1 0 0,-1 0 0,1 0 0,0 0 0,-1 0 0,1 0 0,-1 0 0,1 0 0,-1-2 0,1 1 0,0-1 0,-1 2 0,1 0 0,0 0 0,21 0 0,-12 0 0,21 0 0,-19 0 0,6 0 0,-6 0 0,6 0 0,-3 0 0,0 0 0,3 0 0,-2 0 0,2 0 0,1 0 0,-1 0 0,1 0 0,-1 0 0,1 0 0,-4 0 0,3 0 0,-3 0 0,1 0 0,1 0 0,-1 0 0,2 0 0,1 0 0,-1 0 0,1 0 0,-4 0 0,3 0 0,-3 0 0,1 0 0,2 0 0,-3 0 0,0 0 0,3 0 0,7 0 0,0 0 0,4 0 0,2 0 0,-2 0 0,4 0 0,9 0 0,-8 0 0,14 0 0,-9 0 0,4 0 0,-5 0 0,-5 0 0,-1 0 0,-5 0 0,-4 0 0,4 0 0,-8 0 0,4 0 0,-5 0 0,5 0 0,-4 0 0,7 0 0,-6 0 0,6 0 0,-6 0 0,6 0 0,-6 0 0,2 0 0,-3-3 0,5 2 0,-8-2 0,8 3 0,-12-2 0,3 1 0,-1-1 0,-2 2 0,3 0 0,-4 0 0,1 0 0,-1 0 0,1 0 0,-1 0 0,1 0 0,-1 0 0,1 0 0,-1 0 0,0 0 0,1 0 0,-1 0 0,1 0 0,-1 0 0,0 0 0,0 0 0,0 0 0,1 0 0,-1 0 0,0 0 0,1 0 0,-1 0 0,1 0 0,-1 0 0,1 0 0,-1 0 0,4 0 0,-1 0 0,1 0 0,-1 0 0,-2 0 0,-1 0 0,1 0 0,-1 0 0,1 0 0,-1 0 0,0 0 0,1 0 0,-1 0 0,3 0 0,-2 0 0,2 0 0,-3 0 0,0 0 0,0 0 0,0 0 0,0 0 0,0 0 0,0 0 0,1 0 0,-1 0 0,0 0 0,0 0 0,1 0 0,-1 0 0,0 0 0,1 0 0,-1 0 0,1 0 0,-1 0 0,0 0 0,1 0 0,-1 0 0,1 2 0,-1-1 0,1 1 0,-1-2 0,1 0 0,-1 0 0,0 0 0,1 3 0,-1-3 0,1 3 0,-1-3 0,1 2 0,-1-1 0,1 1 0,-1-2 0,0 0 0,1 0 0,-1 0 0,1 0 0,-1 3 0,0-3 0,1 3 0,-1-3 0,1 0 0,-1 0 0,1 0 0,-1 0 0,0 2 0,1-1 0,-1 1 0,0-2 0,1 0 0,-1 0 0,0 0 0,0 0 0,0 0 0,0 0 0,0 0 0,0 0 0,0 0 0,0 0 0,1 0 0,-1 0 0,0 0 0,0 0 0,0 0 0,0 0 0,0 0 0,0 0 0,0 2 0,0-1 0,0 4 0,0-5 0,0 3 0,0-3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49:08.047"/>
    </inkml:context>
    <inkml:brush xml:id="br0">
      <inkml:brushProperty name="width" value="0.1" units="cm"/>
      <inkml:brushProperty name="height" value="0.2" units="cm"/>
      <inkml:brushProperty name="color" value="#F1F849"/>
      <inkml:brushProperty name="tip" value="rectangle"/>
      <inkml:brushProperty name="rasterOp" value="maskPen"/>
    </inkml:brush>
  </inkml:definitions>
  <inkml:trace contextRef="#ctx0" brushRef="#br0">902 368 16383,'-24'0'0,"0"0"0,-1 0 0,2 0 0,-13 0 0,13 0 0,-13 0 0,9 0 0,-5 0 0,0 0 0,5 0 0,-3 0 0,7 0 0,-3 0 0,5 0 0,4 0 0,-3 0 0,6 0 0,-2 0 0,-1 0 0,0 0 0,-5 0 0,1 0 0,4 0 0,0 0 0,5 0 0,-1 0 0,4 0 0,0 0 0,1 0 0,1 2 0,-1-1 0,2 4 0,1-5 0,0 5 0,-4-4 0,3 1 0,-3-2 0,1 3 0,1-2 0,-1 2 0,2-3 0,-2 2 0,1-1 0,-1 2 0,-1-3 0,3 0 0,-3 0 0,4 0 0,-4 0 0,3 0 0,-3 0 0,4 0 0,0 0 0,0 0 0,0 0 0,0-2 0,2-7 0,1 3 0,2-8 0,0 4 0,2 1 0,-1-3 0,4 3 0,-2-1 0,1-1 0,-2 4 0,1-4 0,-3 4 0,3-1 0,-3-1 0,0 3 0,0-3 0,0 4 0,0-1 0,0 1 0,0 0 0,0-1 0,0-2 0,0 2 0,0-3 0,0 4 0,0-1 0,0-2 0,0 1 0,0-4 0,0 4 0,0-1 0,0-1 0,3 3 0,-3-3 0,5 4 0,-4-1 0,4 1 0,-5 0 0,5-1 0,-4 1 0,3 2 0,-3-4 0,4 6 0,-4-7 0,3 6 0,-1-4 0,2 4 0,0-3 0,-3 2 0,3 0 0,-2-2 0,0 2 0,4-2 0,-3 2 0,4 0 0,-3 3 0,4 0 0,-3 0 0,6 0 0,-3 0 0,1 0 0,1 0 0,-1 0 0,2 0 0,1 0 0,-1 0 0,1 0 0,-1 0 0,1 0 0,-1 0 0,1 0 0,-1 0 0,5 0 0,0 0 0,5 0 0,-1 0 0,5 0 0,-4 0 0,9 0 0,5 0 0,-6 0 0,5 0 0,-17 0 0,-2 0 0,-4 0 0,-2 0 0,2 0 0,-6 0 0,2-2 0,1 1 0,-3-1 0,6 2 0,-6 0 0,6-3 0,-3 2 0,1-1 0,-2 2 0,1 0 0,-3 0 0,6-3 0,-6 2 0,2-2 0,-2 3 0,-1 0 0,1 0 0,-1 0 0,1 0 0,2 0 0,-2 0 0,1 0 0,-1 0 0,-1 0 0,1 0 0,-1 0 0,1 0 0,-1 0 0,1 0 0,-1 0 0,0 0 0,1 0 0,-1 0 0,-2 8 0,-1-4 0,-2 6 0,0-4 0,0 2 0,0 2 0,0-1 0,0 3 0,0-6 0,0 6 0,-2-6 0,1 6 0,-3-6 0,-3 6 0,1-6 0,-3 6 0,4-6 0,-1 3 0,0-4 0,-2 1 0,2-1 0,-3 1 0,4 0 0,-4-1 0,3 1 0,-6-3 0,3 3 0,-4-6 0,0 3 0,1-3 0,-1 0 0,1 0 0,-1 0 0,1 0 0,-1 0 0,1 0 0,0 0 0,-1 0 0,1 0 0,-1-3 0,4 0 0,-3-3 0,6 3 0,-6-3 0,0 0 0,-1 2 0,-2-4 0,-1 4 0,2-2 0,-6 2 0,7-1 0,-4 1 0,1 1 0,5 0 0,-4 0 0,5 2 0,-2-1 0,-1 2 0,1 0 0,3 0 0,-3-3 0,6 2 0,-6-2 0,6 3 0,-6 0 0,3 0 0,-1 0 0,-2 0 0,6 0 0,-6 0 0,3 0 0,-4 0 0,1 0 0,-1 0 0,1 0 0,-1 0 0,1 0 0,2 0 0,-4-2 0,4-2 0,-2 1 0,4-3 0,2 6 0,3-5 0,-1 2 0,3-2 0,-4-1 0,4 1 0,-1 0 0,2 0 0,-2-1 0,-1 1 0,-2 0 0,-1 0 0,1 2 0,-4-2 0,3 2 0,-2-1 0,-1-1 0,3 4 0,-6-4 0,6 4 0,-3-2 0,4 1 0,-1 1 0,1-1 0,-1-1 0,1 3 0,-3-5 0,2 2 0,-1-2 0,4 0 0,1 0 0,2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49:11.858"/>
    </inkml:context>
    <inkml:brush xml:id="br0">
      <inkml:brushProperty name="width" value="0.1" units="cm"/>
      <inkml:brushProperty name="height" value="0.2" units="cm"/>
      <inkml:brushProperty name="color" value="#F1F849"/>
      <inkml:brushProperty name="tip" value="rectangle"/>
      <inkml:brushProperty name="rasterOp" value="maskPen"/>
    </inkml:brush>
  </inkml:definitions>
  <inkml:trace contextRef="#ctx0" brushRef="#br0">1788 32 16383,'-29'0'0,"-1"0"0,-7 0 0,9 0 0,-26 0 0,27 0 0,-33 0 0,24 0 0,-8 0 0,2 0 0,9 0 0,-10 0 0,10 0 0,-9 0 0,3 0 0,-11 0 0,11 0 0,-10 0 0,11 0 0,-6 0 0,5 0 0,2 0 0,6 0 0,-1 0 0,0 0 0,6 0 0,0 0 0,4 0 0,1 0 0,4 0 0,0 0 0,5 0 0,-1 0 0,-5 0 0,4 0 0,-1 0 0,4 0 0,1 0 0,1 0 0,-3 0 0,3 0 0,-1 0 0,-2 0 0,3 0 0,-3 0 0,-1 0 0,0 0 0,1 0 0,-1 0 0,1 0 0,-1-5 0,1 3 0,-1-3 0,1 5 0,-1 0 0,1-3 0,-1 2 0,1-2 0,-1 1 0,0 1 0,4-2 0,-3 3 0,3-3 0,-4 3 0,1-3 0,-1 3 0,4 0 0,-5 0 0,4 0 0,-5 0 0,5 0 0,2 0 0,2 0 0,-5 0 0,2 0 0,-2 0 0,3 0 0,2 0 0,1 0 0,0 0 0,-1 0 0,1 0 0,0 0 0,0 0 0,0 0 0,0 0 0,0 0 0,0 0 0,0 0 0,-1 0 0,1 0 0,0 0 0,-1 0 0,1 0 0,-4 0 0,3 0 0,-3 0 0,1 0 0,2 0 0,-3 0 0,4 0 0,-1 0 0,1 0 0,0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49:39.096"/>
    </inkml:context>
    <inkml:brush xml:id="br0">
      <inkml:brushProperty name="width" value="0.1" units="cm"/>
      <inkml:brushProperty name="height" value="0.2" units="cm"/>
      <inkml:brushProperty name="color" value="#F1F849"/>
      <inkml:brushProperty name="tip" value="rectangle"/>
      <inkml:brushProperty name="rasterOp" value="maskPen"/>
    </inkml:brush>
  </inkml:definitions>
  <inkml:trace contextRef="#ctx0" brushRef="#br0">1821 1505 16383,'-39'0'0,"4"0"0,-14 0 0,4 0 0,-6 0 0,-11 0 0,9 0 0,-11 0 0,-33 0 0,25 0 0,0 0 0,-1 0 0,-20 0 0,35 0 0,0 0 0,-18 0 0,-8 0 0,34 0 0,-7-3 0,-1-2 0,9 0 0,-11-1 0,1 1 0,15 0 0,-40-2 0,56 6 0,-17-2 0,34 3 0,-9 0 0,14 0 0,-5-2 0,6 1 0,0-1 0,0 2 0,-1 3 0,1-3 0,0 3 0,-1-3 0,1 2 0,-1-1 0,1 1 0,-1-2 0,1 0 0,0 0 0,0 0 0,-1 0 0,1 0 0,0 0 0,0 0 0,0 0 0,2-10 0,1 5 0,2-11 0,0 10 0,0-6 0,0 3 0,0-4 0,0 0 0,2 1 0,-1-3 0,2-3 0,-3 1 0,0 0 0,0-5 0,0-3 0,0-3 0,0-3 0,0 8 0,0-7 0,0 7 0,0-3 0,0 5 0,0 0 0,0-1 0,0 1 0,0 0 0,0 0 0,0 3 0,0-2 0,0 6 0,0-2 0,0 3 0,0 4 0,0-3 0,0 6 0,0-6 0,0 6 0,0-3 0,0 4 0,0 0 0,0-4 0,0 3 0,0-3 0,0 1 0,0 1 0,0-4 0,0 4 0,0-4 0,0 4 0,0-4 0,0 1 0,0-2 0,0-1 0,0-3 0,0 2 0,0-2 0,0-1 0,0 4 0,0-7 0,0 6 0,0-6 0,0 6 0,-3-12 0,2 11 0,-2-7 0,3 10 0,0-1 0,0-3 0,0 2 0,0-2 0,-3 3 0,2 1 0,-1 3 0,2-3 0,0 6 0,0-3 0,0 0 0,0 3 0,0-2 0,0 2 0,0-2 0,0 1 0,0-4 0,0 4 0,0-4 0,0 4 0,0-4 0,0 4 0,0-1 0,0 2 0,-3 1 0,2-1 0,-1 1 0,2 0 0,-2 0 0,1-1 0,-3 1 0,3-4 0,-4 3 0,5-2 0,-6-1 0,6 3 0,-3-3 0,0 1 0,2 1 0,-1-1 0,2-1 0,-3 3 0,3-3 0,-3 4 0,3-1 0,0 1 0,0 0 0,-2-1 0,1 1 0,-1-1 0,2 1 0,0 0 0,0 0 0,0-1 0,6 4 0,-1 0 0,4 2 0,-3 0 0,-1 0 0,0 0 0,1 0 0,-1 0 0,0 0 0,1 0 0,-1 0 0,4 0 0,-3 0 0,3 0 0,-4 0 0,4 0 0,-3 0 0,2 0 0,1 0 0,-3 0 0,3 0 0,-1 0 0,-1 0 0,4 0 0,-1 0 0,2 0 0,1 0 0,-1 0 0,5 0 0,0 0 0,1 0 0,2 0 0,2 0 0,0 0 0,4 0 0,-4 0 0,-1 0 0,0 0 0,1 0 0,-1 0 0,-4 0 0,3 0 0,-6-3 0,6 2 0,-6-2 0,2 1 0,-3 1 0,-4-2 0,3 0 0,0 3 0,1-6 0,-2 5 0,1-1 0,-2 2 0,-1-3 0,3 3 0,-3-3 0,1 1 0,1 1 0,-1-1 0,-1 2 0,3-3 0,-3 2 0,7-2 0,-2 3 0,2-2 0,1 1 0,-4-2 0,8 3 0,-8 0 0,4-3 0,-1 3 0,-2-3 0,2 3 0,-3 0 0,-1 0 0,1 0 0,-1-3 0,1 2 0,-1-1 0,1 2 0,2 0 0,-5 0 0,4 0 0,-8 0 0,6 0 0,-6 0 0,6 0 0,-6 0 0,3 0 0,-1 0 0,-1 0 0,1 0 0,1 0 0,-3 0 0,3 0 0,-1 0 0,-2 0 0,3 0 0,0 0 0,-3 0 0,6 0 0,-3 0 0,0 0 0,3 0 0,-3 0 0,1 0 0,2 0 0,-6 0 0,6 0 0,-3 0 0,0 0 0,3 0 0,0 0 0,1 0 0,2 0 0,-2 0 0,-4 0 0,3 0 0,-3 0 0,4 0 0,-1 0 0,1 0 0,-1 0 0,1 0 0,-1 0 0,-2 0 0,1 0 0,-1 0 0,-1 0 0,3 0 0,-6 0 0,6 0 0,-6 0 0,3 0 0,-4 0 0,1 0 0,-1 0 0,1 0 0,-1 0 0,0 0 0,1 0 0,-1 0 0,3 0 0,-2 0 0,2 0 0,-2 2 0,-1-1 0,0 1 0,1 0 0,-1-1 0,1 1 0,-1 1 0,1-3 0,-1 5 0,4-1 0,-3-1 0,3 2 0,-4-2 0,0 0 0,1 2 0,-1-2 0,1 0 0,-1 2 0,1-5 0,-1 5 0,0-2 0,1 2 0,-1 0 0,-3 0 0,3-2 0,-2 2 0,0-2 0,0 4 0,-3 1 0,0 0 0,0 0 0,0-3 0,0 1 0,0-1 0,0 1 0,0-1 0,0 1 0,-3-1 0,0 0 0,0 4 0,-2-3 0,2 6 0,0-6 0,0 6 0,3-6 0,-2 3 0,1-4 0,-1 1 0,2 5 0,0-4 0,0 7 0,0-5 0,0 4 0,0-1 0,0 1 0,0-1 0,0-2 0,2 1 0,-1-4 0,5 4 0,-6-4 0,6 7 0,-5-7 0,4 4 0,-5-6 0,3 1 0,-1-1 0,-1 0 0,1 1 0,-2-1 0,3 1 0,-3-1 0,3 1 0,-1 2 0,1-2 0,0 1 0,0-1 0,-1-1 0,-1 1 0,1 2 0,0-1 0,-1 4 0,1-5 0,-2 2 0,0-3 0,3 0 0,-3 1 0,3 2 0,-3-2 0,0 2 0,2-3 0,-1 1 0,1-1 0,-2 0 0,0 3 0,0-2 0,0 2 0,0 1 0,0-3 0,0 10 0,3-6 0,-2 6 0,2 6 0,-3-7 0,0 7 0,2-9 0,-1-1 0,2 1 0,-3 5 0,0-4 0,3 4 0,-3-5 0,3-4 0,-3 3 0,0 0 0,3-2 0,-3 4 0,3-8 0,-3 3 0,0-4 0,0 3 0,2-2 0,-1 2 0,1-3 0,-2 1 0,0-1 0,0 0 0,0 1 0,0-1 0,0 1 0,2-1 0,-1 3 0,1-2 0,-2 5 0,0-5 0,0 6 0,0 0 0,0-2 0,0 4 0,3-5 0,-2 3 0,1-3 0,-2 2 0,0-1 0,0 5 0,0-5 0,3 4 0,-3-5 0,3 1 0,-3 4 0,0-7 0,0 4 0,0-6 0,0 3 0,0-2 0,0 2 0,0-3 0,0 3 0,0-2 0,0 2 0,0-3 0,0 0 0,0 0 0,-2 1 0,-3-1 0,-4-3 0,1 1 0,0-3 0,-3 2 0,4-1 0,-7 1 0,8-2 0,-6 0 0,-3 0 0,4 0 0,-12 0 0,16 0 0,-11 0 0,7 0 0,-2 0 0,-2 0 0,2 0 0,-9 3 0,3 1 0,-22 7 0,12-3 0,-8 3 0,-3 0 0,11-6 0,-8 5 0,-3-6 0,16 3 0,-16 1 0,3 0 0,8-4 0,-21 3 0,25-7 0,-10 4 0,8-4 0,4 0 0,-3 0 0,-1 2 0,4-1 0,-13 2 0,12-3 0,-7 0 0,1 0 0,6 0 0,-16 0 0,16 0 0,-16 0 0,16 0 0,-11 0 0,3 0 0,4 0 0,-13 0 0,22 0 0,-13 0 0,14 0 0,-1 0 0,-7 0 0,8 0 0,-19 0 0,18 0 0,-21 0 0,21 0 0,-14 0 0,15 0 0,0 0 0,3 0 0,5 0 0,-6 0 0,9 0 0,-4 0 0,6 0 0,2-3 0,-2-2 0,4-1 0,-1-1 0,2 2 0,0-6 0,0 4 0,0-10 0,0 7 0,0-10 0,3 6 0,3-7 0,1 8 0,4-1 0,-5 2 0,8 0 0,-4 3 0,11-3 0,6 5 0,-6-2 0,19 5 0,-24 1 0,23 3 0,-19 0 0,16 0 0,-9 0 0,20 0 0,-6 0 0,25 4 0,-24 0 0,23 1 0,-30 2 0,16-6 0,-13 6 0,-5-3 0,3 0 0,-17 2 0,9-6 0,-18 3 0,10-3 0,-4 3 0,0-2 0,5 1 0,-8-2 0,7 0 0,-6 0 0,14 0 0,0 0 0,1 0 0,11 0 0,-11 0 0,12 0 0,-7 0 0,-6 0 0,4 0 0,-17 0 0,12 0 0,-7 0 0,-1-2 0,2 1 0,-9-4 0,3 4 0,-4-1 0,1-1 0,-1 2 0,4-2 0,-6 3 0,5-2 0,-8 1 0,-1-4 0,2 5 0,-3-5 0,3 5 0,-1-5 0,-1 4 0,0-6 0,0 4 0,-2-5 0,2 0 0,-4 2 0,3-2 0,-3 1 0,3 1 0,-3-2 0,1 0 0,-2 0 0,0-4 0,0 1 0,0-4 0,0 6 0,0-4 0,-11 6 0,-7 2 0,-6 2 0,-12 3 0,-2 0 0,4 0 0,-21 0 0,11 0 0,-20 0 0,6 0 0,10 0 0,-3 0 0,7 0 0,6 0 0,-7 0 0,12 0 0,-15 0 0,14 0 0,-15 0 0,10 0 0,-19 0 0,8 0 0,-11 0 0,6 0 0,-8 0 0,14 0 0,-2 0 0,13 0 0,0 0 0,7 0 0,8 0 0,6 0 0,1 0 0,-2 0 0,4 0 0,2 0 0,4 0 0,3-2 0,2-1 0,1-5 0,2 2 0,0-2 0,0 1 0,0-2 0,0 1 0,0 0 0,0 0 0,0 3 0,0-3 0,0 3 0,0-1 0,0 1 0,0-2 0,-3 1 0,3-2 0,-3 0 0,3 2 0,0-4 0,15 4 0,9 0 0,19 3 0,11 3 0,0 0 0,3 0 0,-4 0 0,-14 0 0,15 0 0,-9 0 0,29 0 0,-8 0 0,4 0 0,-13 0 0,-22 0 0,5 0 0,-11 0 0,9 0 0,5 0 0,-1 0 0,6 0 0,-9 0 0,4 0 0,-13 0 0,-7 0 0,-2 0 0,-3 0 0,1 0 0,-1 0 0,-4 0 0,-3 0 0,0 0 0,-3 0 0,0 0 0,-2 0 0,-1 0 0,0 0 0,0 0 0,2 0 0,2 0 0,-1 0 0,2 0 0,-4 0 0,4 0 0,-1 0 0,1 0 0,1-2 0,-3 1 0,-2-4 0,-1 5 0,0-5 0,1 4 0,1-4 0,-1 2 0,-1 1 0,0-3 0,3 2 0,-3-2 0,3 0 0,-1 0 0,-1-1 0,2 1 0,0 0 0,0-1 0,3 1 0,-2 2 0,-2-2 0,-1 2 0,-4-4 0,3 1 0,-4-4 0,1 1 0,-2-1 0,0-1 0,0 0 0,-8 0 0,-9-2 0,-14 4 0,-17 2 0,3 4 0,-7 3 0,5 0 0,3 0 0,-7 0 0,7 0 0,-13 0 0,3 0 0,-15 0 0,5 0 0,0 0 0,6 0 0,10 0 0,-4 0 0,-6 0 0,3 0 0,-3 0 0,11 0 0,4 0 0,-4 0 0,3 0 0,-3 0 0,8 0 0,6 0 0,-2 0 0,9 0 0,-5 0 0,9 0 0,1 0 0,3 0 0,0 0 0,0 0 0,1 0 0,2 0 0,2 0 0,4 0 0,2 0 0,2 0 0,2-5 0,1 0 0,2-3 0,0-4 0,0 3 0,0-7 0,0 1 0,0-3 0,3 0 0,5-2 0,12 3 0,10 2 0,9 5 0,8 6 0,-3 1 0,12 3 0,-15 0 0,6 3 0,-9 1 0,5 4 0,30-4 0,-9-1 0,24-3 0,-18 0 0,0 0 0,-1 0 0,3 0 0,-15 0 0,9 0 0,-18 0 0,11 0 0,-13 0 0,-2 0 0,-19 0 0,0 0 0,6 0 0,-7 0 0,10 0 0,-15 0 0,2 0 0,-4 0 0,-2 0 0,-2 0 0,-4 0 0,1 0 0,-5 0 0,3 0 0,-3-2 0,0-1 0,0-2 0,0 2 0,0-1 0,1 3 0,-1-4 0,0 3 0,1-3 0,-3-3 0,-1 2 0,-2-1 0,0-4 0,0-4 0,0-3 0,-5 0 0,-4 4 0,-3 5 0,-8 1 0,1 2 0,-19-1 0,-3 4 0,-8 0 0,-13 3 0,16 0 0,-10 6 0,-1-1 0,6 2 0,-11-3 0,-1-4 0,8 0 0,-3 0 0,11 0 0,-1 0 0,8 0 0,-13 0 0,9 0 0,-6 0 0,3 0 0,-5 0 0,7 0 0,-16 0 0,16 0 0,-7 0 0,0 0 0,11 0 0,-7 0 0,16 0 0,9 0 0,0-3 0,12 3 0,-3-8 0,8 5 0,-4-10 0,9 4 0,-4-6 0,5 0 0,0-2 0,2-4 0,-1 6 0,4-7 0,-2 10 0,0-5 0,7 4 0,-4 6 0,16 0 0,1 7 0,19 0 0,-5 3 0,6 4 0,-4 6 0,-4 1 0,27 3 0,2-9 0,17 2 0,14-9 0,-27 3 0,19-4 0,-32 0 0,8 0 0,-5 0 0,-4 0 0,18-10 0,-20 4 0,14-8 0,-29 7 0,3 4 0,-17 0 0,-3 3 0,3 0 0,-7 0 0,10-3 0,-10 2 0,3-4 0,-5 4 0,3-1 0,-3 2 0,2-2 0,-4-1 0,1-3 0,-5 1 0,2-1 0,-1 1 0,1 0 0,-2-1 0,2 1 0,-4 2 0,6-1 0,-3 1 0,10 0 0,-3-2 0,6 4 0,-4-2 0,-1 3 0,-6 0 0,-5 2 0,-4 6 0,-2 1 0,0 10 0,0-7 0,0 7 0,0-4 0,0 1 0,0 4 0,0-5 0,0 10 0,0-5 0,3 16 0,4-4 0,0 17 0,0-13 0,-4 17 0,-3-13 0,0 13 0,0-7 0,-3-1 0,-1 4 0,1-13 0,0 17 0,3-24 0,0 11 0,-3-8 0,-1-2 0,1 7 0,0-15 0,3 4 0,0-7 0,-3 14 0,-6 0 0,-5 4 0,-26-4 0,1-16 0,-43-7 0,-7-3 0,38-3 0,-4 1 0,-9 2 0,0 0 0,14 0 0,0 0 0,-17-2 0,1-1 0,14 0 0,2 0 0,-44-4 0,7 8 0,27-5 0,1 1 0,-12 0 0,-5-4 0,-7 0 0,-16 0 0,27 0 0,3 0 0,15 0 0,16 0 0,9 0 0,10 0 0,11 0 0,3-3 0,2-4 0,3-11 0,0 0 0,6-18 0,-4 6 0,7-10 0,-8-5 0,2 3 0,-3-4 0,0 10 0,0 0 0,0 4 0,0 3 0,0-3 0,0 4 0,0-1 0,0-4 0,0 11 0,0-1 0,0 12 0,0-4 0,0 0 0,0-8 0,0-2 0,6-16 0,12-9 0,17-22 0,9 8 0,-9 25 0,6 4 0,44-13 0,-30 23 0,2 4 0,37 0 0,-39 14 0,-2 2 0,29 5 0,6 0 0,-24 4 0,-14-4 0,-3 7 0,2-7 0,4 4 0,-3-4 0,-9-9 0,-5 0 0,-6-7 0,-12 5 0,1 2 0,-8 4 0,-2 0 0,-33 2 0,-26 1 0,-31 2 0,-1 3 0,0 2 0,25-1 0,2 0 0,20-9 0,7-2 0,8-10 0,-1-2 0,-6-10 0,-5 3 0,-5-5 0,5 12 0,8 7 0,2 7 0,7 5 0,-4 0 0,-1 0 0,0 0 0,-10 0 0,-1 0 0,-7 0 0,-3 0 0,8 0 0,-8 2 0,12 2 0,-5 2 0,9 4 0,0 3 0,10-2 0,3 2 0,8-10 0,4 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49:54.915"/>
    </inkml:context>
    <inkml:brush xml:id="br0">
      <inkml:brushProperty name="width" value="0.1" units="cm"/>
      <inkml:brushProperty name="height" value="0.2" units="cm"/>
      <inkml:brushProperty name="color" value="#F1F849"/>
      <inkml:brushProperty name="tip" value="rectangle"/>
      <inkml:brushProperty name="rasterOp" value="maskPen"/>
    </inkml:brush>
  </inkml:definitions>
  <inkml:trace contextRef="#ctx0" brushRef="#br0">1802 1021 16383,'-32'0'0,"3"0"0,1 0 0,-2 0 0,2 0 0,-5 0 0,-9 0 0,3 0 0,1 0 0,-11 0 0,15 0 0,-21 0 0,21 0 0,-15 0 0,16 0 0,-9-4 0,9 3 0,1-3 0,6 4 0,4-3 0,1 2 0,4-2 0,0 3 0,5 0 0,-1 0 0,1 0 0,-1 0 0,1 0 0,-1 0 0,0-3 0,1 2 0,-5-1 0,4 2 0,-3 0 0,-1 0 0,0 0 0,-5-4 0,1 4 0,0-4 0,3 4 0,-2 0 0,7 0 0,-8 0 0,8 0 0,-4 0 0,1 0 0,2 0 0,-6 0 0,7 0 0,-8 0 0,4 0 0,0 0 0,-4-3 0,8 3 0,-8-4 0,8 4 0,-4 0 0,5 0 0,-1 0 0,1 0 0,-1 0 0,4 0 0,-8 0 0,9 0 0,-6 0 0,5 0 0,3 0 0,-3 0 0,4 0 0,0 0 0,-4 0 0,3 0 0,-3 0 0,0 0 0,3-2 0,-6 1 0,6-1 0,-5 2 0,1 0 0,-2 0 0,2 0 0,-2 0 0,3 0 0,0 0 0,-3 0 0,3 0 0,-4 0 0,0 0 0,1 0 0,-5 0 0,4 0 0,-3 0 0,3 0 0,4 0 0,-3 0 0,6 0 0,-3 0 0,4 0 0,-1 0 0,1 0 0,0 0 0,-1 0 0,1 0 0,0 0 0,-1 0 0,1 0 0,0 0 0,0 0 0,0 0 0,0-2 0,2-3 0,1-1 0,2-2 0,0 3 0,0-1 0,0 1 0,0-4 0,0 0 0,0 0 0,0-3 0,3 3 0,-3-4 0,6 0 0,-3 4 0,1-3 0,0 6 0,-3-6 0,1 3 0,-2 0 0,3-3 0,-2 2 0,2-2 0,-3 2 0,0-1 0,0 1 0,0 1 0,0-3 0,0 3 0,0-1 0,0-1 0,0-3 0,0 1 0,0-7 0,0 2 0,0 1 0,0-4 0,0 4 0,0 0 0,0-3 0,0 6 0,0-2 0,0 3 0,0 1 0,0-1 0,0 0 0,0 1 0,0-1 0,0 1 0,0-6 0,0 4 0,0-1 0,0 6 0,0 1 0,0 1 0,0-4 0,0 5 0,0-2 0,0 3 0,0 0 0,0-1 0,0 1 0,0-1 0,0 1 0,0 0 0,0-1 0,0 1 0,0-3 0,0 1 0,0-4 0,0 4 0,0-4 0,0 1 0,0 1 0,0-3 0,0 6 0,0-3 0,0 4 0,0-1 0,0 1 0,0 0 0,0-1 0,0 1 0,0-1 0,0 1 0,0 0 0,0-1 0,0 1 0,0 0 0,0-1 0,0 1 0,0 0 0,0 0 0,2 0 0,3 2 0,4 1 0,0 2 0,2 0 0,-1 0 0,2 3 0,1-2 0,-1 4 0,1-1 0,0-1 0,-1 0 0,4-3 0,-2 0 0,6 0 0,-6 0 0,6 0 0,-2 0 0,3 0 0,0 0 0,0 0 0,-3 0 0,2 0 0,-3 0 0,9 0 0,-3 0 0,3 0 0,0 0 0,-4 0 0,9 0 0,-9 0 0,4 0 0,0 0 0,-4 0 0,4 0 0,-5 0 0,1 0 0,-1 0 0,10 0 0,-8 0 0,8 0 0,-10 0 0,1 0 0,-1 0 0,-4 0 0,0 0 0,-1 0 0,-2 0 0,6 0 0,-6-3 0,6 3 0,-7-6 0,8 5 0,-8-4 0,8 4 0,-8-5 0,4 3 0,-5-1 0,1 2 0,3-1 0,-2 2 0,2-5 0,0 5 0,-2-2 0,2 3 0,1 0 0,-4 0 0,4 0 0,-5 0 0,5 0 0,6 0 0,-5 0 0,8 0 0,-12 0 0,2 0 0,-3 0 0,2 0 0,-5 0 0,1 0 0,-6 0 0,1 0 0,-1 0 0,0 0 0,1 0 0,-1 0 0,1 0 0,-1 0 0,1 0 0,2 0 0,-1 0 0,1 0 0,1 0 0,0 0 0,1 0 0,1 0 0,-4 0 0,1 0 0,0 0 0,-2 0 0,2 0 0,-3 0 0,1 0 0,-1 0 0,1 0 0,-1 0 0,1 0 0,-1 0 0,0 0 0,0 0 0,1 0 0,-1 0 0,0 0 0,0 0 0,0 0 0,1 0 0,-1 0 0,0 0 0,0 0 0,0 0 0,1 0 0,-1 0 0,0 0 0,1 0 0,-1 0 0,1 0 0,-1 0 0,1 0 0,-1 0 0,1 0 0,-1 0 0,0 0 0,6 0 0,-4 0 0,4 0 0,-5 0 0,-1 0 0,1 0 0,-1 0 0,0 0 0,1 0 0,-1 0 0,0 0 0,-20 0 0,11 0 0,-16 0 0,14 0 0,1 0 0,-3 0 0,2 0 0,-1 0 0,2 0 0,0 0 0,0 0 0,-3 0 0,3 0 0,-2 0 0,2 0 0,-1 0 0,1 0 0,-1 0 0,1 0 0,0 0 0,-1 0 0,0-5 0,-2 3 0,1-3 0,-2 5 0,4 0 0,-4-3 0,3 2 0,-2-4 0,-1 4 0,3-3 0,-3 3 0,0-1 0,3 2 0,-6 0 0,3 0 0,-3 0 0,-1 0 0,-3 0 0,-2 0 0,-3 0 0,0 0 0,-5 0 0,-1 0 0,-5 0 0,0 0 0,1 0 0,-1 0 0,0-4 0,1 3 0,-11-5 0,13 2 0,-6 0 0,17-2 0,-2 5 0,6-2 0,-6 0 0,7 2 0,-8-2 0,8 3 0,-4 0 0,-5 0 0,4 0 0,-5 0 0,2 0 0,4 0 0,-4 0 0,-1 0 0,1 0 0,-5 0 0,-10 0 0,6 0 0,-5 0 0,13 0 0,1 0 0,0 0 0,0 0 0,-6 0 0,4 0 0,-4 0 0,6 0 0,4 0 0,-4 0 0,8 0 0,-9 3 0,11-2 0,-6 4 0,7-4 0,-2 2 0,-1-3 0,1 0 0,-7 0 0,6 0 0,-6 0 0,7 0 0,-1 0 0,-5 0 0,4 0 0,-4 0 0,6 0 0,2 2 0,-4-1 0,7 1 0,-4-2 0,6 0 0,-1 0 0,-12 0 0,10 2 0,-10 1 0,13 0 0,2 2 0,0 0 0,3 1 0,0 2 0,0-3 0,0 3 0,0-2 0,0 5 0,0 1 0,-2-2 0,1 4 0,-1-7 0,-3 7 0,1-7 0,-5 7 0,1-2 0,1 1 0,-2-1 0,3 0 0,-2-3 0,4 0 0,-1-1 0,5 0 0,0-2 0,0 2 0,12-5 0,-4-1 0,24-2 0,-16 0 0,14 0 0,-3-3 0,-7-1 0,9-3 0,3-3 0,-7 2 0,15 1 0,-4 0 0,-2 7 0,7-4 0,0 4 0,-11 0 0,10 0 0,1 0 0,-6 0 0,30 0 0,-23 0 0,16 4 0,-5 1 0,-13 3 0,6-4 0,0 3 0,-11-6 0,25 6 0,-25-6 0,11 6 0,-5-6 0,-7 6 0,12-6 0,-18 3 0,12-4 0,-11 3 0,3-2 0,8 3 0,-16-1 0,31 1 0,-29 0 0,23 0 0,-25-4 0,8 2 0,-14-1 0,0 2 0,-3-3 0,-2 0 0,1 2 0,-4-1 0,0 1 0,-4-2 0,1 0 0,-2 0 0,0 0 0,2 0 0,-2 0 0,3 0 0,-3 0 0,0 0 0,0 0 0,0 0 0,-2 7 0,0-3 0,-3 5 0,0-4 0,0 0 0,0 0 0,0 1 0,0-1 0,0 0 0,0 0 0,0 0 0,-3 1 0,0-1 0,-2 0 0,-3 3 0,-4 1 0,0-3 0,-17 3 0,5-9 0,-22 4 0,12-4 0,-21 0 0,20 0 0,-21-4 0,27 4 0,-21-7 0,26 7 0,-30-4 0,9 4 0,-4 0 0,-11 0 0,24 0 0,-29 0 0,33 0 0,-32 0 0,24 0 0,-8 0 0,-3 0 0,17 0 0,-7 0 0,-9 4 0,18-4 0,-22 3 0,30-3 0,-12 0 0,3 0 0,8 0 0,-10 0 0,20 0 0,-13 3 0,9-2 0,-1 2 0,-3-3 0,9 0 0,-7 0 0,2 0 0,6 0 0,-7 0 0,5 0 0,2 0 0,-10 0 0,10 0 0,-3 2 0,5-1 0,6 6 0,2-4 0,1 5 0,2-3 0,0 1 0,0-1 0,0 3 0,0 0 0,11 1 0,-3-1 0,16-2 0,-1-2 0,-2-1 0,10-3 0,-7 0 0,10 0 0,-1 0 0,14-4 0,21-1 0,-14 1 0,2 2 0,3 0 0,34 2 0,2 0 0,-32 0 0,-2 0 0,19 0 0,-28 0 0,0 0 0,22 0 0,-18 0 0,-22 0 0,-5 0 0,-1 3 0,-9 0 0,6 4 0,-5-1 0,4 0 0,-5 1 0,6-1 0,-5 0 0,0-2 0,-7 1 0,1-5 0,-6 5 0,0-4 0,-3 4 0,1-5 0,-1 3 0,3-1 0,0 1 0,3 3 0,-3-1 0,6 1 0,-2 0 0,6 0 0,-6 0 0,2 0 0,-6-1 0,1-2 0,-1 2 0,-3-5 0,-2 5 0,1-2 0,-1 0 0,0 3 0,2-5 0,-2 6 0,2-5 0,0 4 0,0-1 0,3 3 0,1 0 0,-1 0 0,2 3 0,-4-6 0,-1 3 0,-2-3 0,-3 0 0,0 1 0,0-2 0,0 2 0,0-1 0,0 0 0,-3 2 0,-2-4 0,-6 4 0,-2-6 0,-7 1 0,0-2 0,-9 0 0,3 0 0,-3 0 0,4 0 0,0 0 0,5 0 0,-3 0 0,-1 0 0,-2 0 0,-10 0 0,1 0 0,-17-3 0,2-2 0,-12 1 0,3-7 0,10 10 0,-16-14 0,9 10 0,-20-11 0,11 7 0,2-2 0,19 4 0,-3 4 0,13-3 0,1 5 0,1-2 0,4 3 0,-6 0 0,-4 0 0,0 0 0,-5 0 0,-4 0 0,-2 0 0,1 0 0,9 0 0,9 0 0,9 0 0,3 3 0,3-2 0,1 2 0,6-3 0,-3 2 0,3-1 0,-3 4 0,3-3 0,0 1 0,5 2 0,1 0 0,2 4 0,5 5 0,2 0 0,4 1 0,-2-1 0,1-3 0,-1-2 0,1 1 0,1-4 0,0 2 0,0-5 0,3-1 0,4-2 0,8-3 0,8-1 0,9 0 0,5 1 0,10 3 0,1 0 0,10 0 0,27 0 0,-9 0 0,-36 2 0,0 0 0,24 2 0,-6 0 0,-6 0 0,-4-4 0,-10 3 0,-7-3 0,-12 6 0,-4-5 0,-5 4 0,-3-2 0,3 1 0,-2 1 0,0-5 0,0 5 0,-3-2 0,4 3 0,-2 0 0,3 0 0,-3-2 0,7-2 0,-6-2 0,5 0 0,-2 3 0,0 1 0,-1-1 0,-6 0 0,-1-3 0,-3 0 0,-1 0 0,1 0 0,0 0 0,-2 0 0,-2 0 0,-2 0 0,1-2 0,-1-4 0,0-2 0,-2-6 0,2 2 0,-2-8 0,0 4 0,3-5 0,-3-2 0,0-4 0,2-5 0,2-6 0,1-5 0,2-10 0,2-6 0,-3-4 0,2-1 0,-3 6 0,0 0 0,-1 13 0,0 7 0,-3 12 0,-2 8 0,1 4 0,-3 3 0,3 3 0,-3-2 0,0 2 0,0-6 0,0 2 0,-5-2 0,2 6 0,-8 2 0,0 1 0,-7 5 0,-4-3 0,-13 3 0,8 0 0,-11 0 0,8 0 0,0 0 0,1 0 0,10 0 0,-1 0 0,8 0 0,-2 0 0,6 0 0,0 0 0,3 0 0,-3 0 0,0 0 0,-6 0 0,-4 0 0,-9 0 0,0 0 0,-7 3 0,4 1 0,-8-1 0,-1 3 0,-12-5 0,6 2 0,-17-3 0,28 0 0,-2 0 0,26 0 0,6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0:08.640"/>
    </inkml:context>
    <inkml:brush xml:id="br0">
      <inkml:brushProperty name="width" value="0.1" units="cm"/>
      <inkml:brushProperty name="height" value="0.2" units="cm"/>
      <inkml:brushProperty name="color" value="#F1F849"/>
      <inkml:brushProperty name="tip" value="rectangle"/>
      <inkml:brushProperty name="rasterOp" value="maskPen"/>
    </inkml:brush>
  </inkml:definitions>
  <inkml:trace contextRef="#ctx0" brushRef="#br0">1251 209 16383,'-29'0'0,"-3"0"0,9 0 0,-7 0 0,3 0 0,-37 0 0,-1-8 0,-11 6 0,13-10 0,19 11 0,0-7 0,6 7 0,1-6 0,5 6 0,1-6 0,4 6 0,1-5 0,4 2 0,1 0 0,0-3 0,3 7 0,2-4 0,4 2 0,2 1 0,-2-2 0,3 3 0,0-2 0,-3 1 0,6-1 0,-3 2 0,0 0 0,0 0 0,-6 0 0,5-3 0,-4 3 0,5-3 0,-4 1 0,0 1 0,1-2 0,-1 3 0,1-3 0,-1 3 0,1-3 0,-5 3 0,4-3 0,-4 2 0,5-1 0,-1 2 0,1 0 0,-1 0 0,4 0 0,-3-3 0,6 2 0,-3-2 0,1 3 0,2 0 0,-3 0 0,4 0 0,-1-2 0,1 1 0,-3-1 0,4-1 0,-3 3 0,2-3 0,1 1 0,-3 1 0,2-1 0,1-1 0,-3 3 0,4-5 0,0 2 0,1-4 0,2 1 0,0-4 0,2 4 0,1-2 0,6 2 0,-3 3 0,3-2 0,-1 1 0,-1 1 0,1-2 0,-2 4 0,-1-1 0,1 2 0,-1 0 0,0 0 0,1 0 0,-1 0 0,4 0 0,0 0 0,4 0 0,-4 0 0,7 3 0,-6 1 0,7 2 0,-5 1 0,5-1 0,-4-2 0,4 2 0,-5-3 0,1 1 0,-1 1 0,1-1 0,-1-1 0,-2 0 0,1-3 0,-4 2 0,1-1 0,1 1 0,0-2 0,1 0 0,7 0 0,-6 0 0,7 0 0,-6 0 0,1 3 0,-1-2 0,1 2 0,-1-3 0,5 0 0,-4 0 0,4 0 0,-1 0 0,-2 0 0,2 0 0,-3 2 0,-1-1 0,1 2 0,-1-3 0,1 3 0,-1-3 0,1 3 0,-1-3 0,-2 3 0,1-3 0,-1 3 0,-1-1 0,3-1 0,-3 4 0,1-4 0,2 1 0,-6 1 0,6-3 0,-3 3 0,0-3 0,5 3 0,-4-3 0,2 3 0,-3-3 0,-1 3 0,-1-2 0,1 1 0,1-2 0,-3 3 0,6-3 0,-6 3 0,3-3 0,-4 2 0,4-1 0,-3 1 0,2-2 0,-2 0 0,-1 0 0,1 0 0,-1 0 0,1 0 0,-1 0 0,1 0 0,-1 0 0,0 0 0,1 0 0,-1 0 0,1 0 0,-1 0 0,4 0 0,-1 0 0,2 0 0,-2 0 0,-3 0 0,0 0 0,1 0 0,-1 0 0,1 0 0,-1 0 0,1 0 0,-1 0 0,1 0 0,-1 0 0,0 0 0,1 0 0,-1 0 0,0 0 0,1 0 0,-1 0 0,0 0 0,1 0 0,-1 0 0,1 0 0,-1 0 0,1 0 0,-1 0 0,0-2 0,1 1 0,-1-1 0,1-1 0,-1 3 0,1-3 0,-1 1 0,1 1 0,-1-3 0,0 1 0,0-2 0,-2 0 0,-1 0 0,-7-2 0,2 3 0,-5-3 0,2 7 0,-2-5 0,2 4 0,-3-4 0,4 4 0,-1-1 0,1-1 0,-1 3 0,1-3 0,-1 3 0,1-2 0,0 1 0,-1-1 0,1 2 0,-1 0 0,1-2 0,0 1 0,0-1 0,0 2 0,-1 0 0,1 0 0,0 0 0,-1 0 0,1 0 0,0 0 0,-1 0 0,-2 0 0,-2 0 0,-2 0 0,2 0 0,-5 0 0,4 0 0,-5 3 0,3-3 0,1 6 0,-1-6 0,4 3 0,-3-3 0,3 3 0,-4-2 0,1 2 0,-1-3 0,1 0 0,-5 0 0,4 0 0,-7 0 0,2 0 0,-3 0 0,0 0 0,-1 0 0,1 0 0,0 0 0,-1 0 0,1 0 0,4 0 0,-4 0 0,8 0 0,-7 0 0,6 0 0,-6 0 0,6 0 0,-2 0 0,-6 0 0,7 0 0,-7 0 0,13 0 0,-3 2 0,6-1 0,-6 2 0,6-3 0,-9 3 0,9-3 0,-5 3 0,2-3 0,3 2 0,-3-1 0,4 2 0,-1-3 0,1 2 0,-1-1 0,1 1 0,0-2 0,0 0 0,0 2 0,0-1 0,0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0:36.338"/>
    </inkml:context>
    <inkml:brush xml:id="br0">
      <inkml:brushProperty name="width" value="0.1" units="cm"/>
      <inkml:brushProperty name="height" value="0.2" units="cm"/>
      <inkml:brushProperty name="color" value="#F1F849"/>
      <inkml:brushProperty name="tip" value="rectangle"/>
      <inkml:brushProperty name="rasterOp" value="maskPen"/>
    </inkml:brush>
  </inkml:definitions>
  <inkml:trace contextRef="#ctx0" brushRef="#br0">1787 240 16383,'-40'0'0,"-6"0"0,-6 0 0,-19 0 0,3 0 0,-13 0 0,-1 0 0,-2 0 0,31 0 0,1 0 0,-31 0 0,4 0 0,7 0 0,2 0 0,16 0 0,-23 0 0,30 0 0,-11 0 0,20 0 0,-18 0 0,24 0 0,-13-3 0,24 2 0,3-2 0,2 3 0,3 0 0,4 0 0,0 0 0,4-2 0,0 1 0,0-3 0,0 3 0,2-3 0,-5 3 0,5-4 0,-5 5 0,0-2 0,2-1 0,-6 3 0,2-6 0,-2 6 0,2-3 0,-1 0 0,1 2 0,-2-4 0,2 4 0,-1-2 0,4 1 0,-4 1 0,4-1 0,-1 2 0,2-3 0,1 3 0,0-5 0,2 2 0,0-2 0,1 0 0,-1 0 0,-2 0 0,0 2 0,0-1 0,-1 3 0,1-1 0,0 0 0,0 1 0,0-4 0,0 3 0,-1-1 0,1-2 0,0 4 0,0-4 0,-1 5 0,1-3 0,0 3 0,-1-2 0,1 1 0,2-5 0,13 2 0,-1 0 0,14 2 0,-9 2 0,2 0 0,0 0 0,-2 0 0,6 0 0,-1 0 0,8 0 0,-7 0 0,2 0 0,-10 0 0,1 0 0,-1 0 0,1 0 0,-1 0 0,1 0 0,0 0 0,3 0 0,-3 0 0,8 0 0,-4 0 0,4 0 0,15 0 0,-11 0 0,10 0 0,-14 0 0,1 0 0,-1 0 0,0 0 0,-3 0 0,2 0 0,-7 0 0,4 0 0,-5 0 0,5 0 0,-4 0 0,4 0 0,-5 2 0,5-1 0,0 2 0,0-3 0,8 0 0,-6 3 0,7-2 0,-5 2 0,0-3 0,1 3 0,4-2 0,-8 2 0,7-3 0,-11 0 0,6 3 0,-7-2 0,8 2 0,-8-3 0,8 0 0,1 3 0,1-2 0,0 2 0,-3-3 0,-2 0 0,-1 3 0,0-2 0,-1 1 0,3 1 0,3-2 0,-3 2 0,-3-1 0,1-1 0,-4 2 0,4-3 0,-1 0 0,-2 3 0,6-3 0,-6 3 0,2 0 0,-3-2 0,-1 2 0,4-3 0,-5 0 0,4 2 0,-8-1 0,4 2 0,-4-3 0,1 0 0,-2 2 0,-1-1 0,1 1 0,-1-2 0,1 3 0,-1-3 0,0 3 0,0-1 0,1-1 0,-1 1 0,4 1 0,0 0 0,4 1 0,-4 1 0,7-1 0,-6-1 0,7 3 0,-5-3 0,1 4 0,-1-4 0,1 3 0,-1-3 0,-2 3 0,-2-2 0,1 1 0,-3-5 0,3 6 0,-4-4 0,-2 4 0,-1-1 0,-2 0 0,0 0 0,0 0 0,0 0 0,0 1 0,0-1 0,0 0 0,0 1 0,0-1 0,-2 0 0,-1 1 0,-3-1 0,1 1 0,0-1 0,-1 0 0,1 1 0,-1-3 0,1 1 0,0-1 0,-1 0 0,-2 3 0,1-6 0,-4 6 0,1-5 0,-2 1 0,-1 1 0,-3-2 0,2 2 0,-6-3 0,6 0 0,-2 0 0,-1 0 0,4 0 0,-3 0 0,3 0 0,0 0 0,1 0 0,-5 0 0,4 0 0,-3 0 0,3 0 0,-3 0 0,-2 0 0,1 0 0,-3 0 0,-3 0 0,1 3 0,-4-2 0,5 5 0,-5-5 0,3 5 0,-7-2 0,3 0 0,-5 3 0,1-6 0,-1 3 0,5-1 0,-13 1 0,15 0 0,-10-1 0,13 0 0,1-2 0,0 2 0,-1-3 0,-4 0 0,7 0 0,-3 0 0,5 0 0,4 0 0,-4 0 0,5 0 0,-4 0 0,2 0 0,-2 0 0,3 0 0,1 0 0,-5 0 0,4 0 0,-4 0 0,1 0 0,2 0 0,-2 0 0,3 0 0,4 0 0,-3 0 0,3 0 0,-4 0 0,4 0 0,-5 0 0,4 0 0,-5 0 0,5 0 0,-1 0 0,4 0 0,-4 0 0,4 0 0,-4 0 0,4 0 0,-1 0 0,2 0 0,1 0 0,-1 0 0,-2 0 0,-1 0 0,0 0 0,1 0 0,3 0 0,-4 0 0,3 0 0,-6 0 0,3 0 0,-1 0 0,-1 0 0,1 0 0,-5 0 0,2 0 0,1 0 0,0 0 0,3 0 0,0 0 0,-3 0 0,3-2 0,-3 1 0,3-4 0,1 5 0,2-5 0,1 4 0,-1-4 0,1 5 0,-1-5 0,1 2 0,0-3 0,-1 3 0,3-1 0,-2 1 0,2 0 0,-2-2 0,2 2 0,-2 0 0,2-5 0,-2 5 0,-1-5 0,3 3 0,-1 2 0,1-2 0,-3 4 0,1-3 0,-1 1 0,1 0 0,-4-3 0,3 3 0,-6 0 0,3-2 0,-1 1 0,-1 1 0,4-2 0,-1 5 0,2-5 0,3 2 0,1-2 0,2-3 0,0 0 0,0 0 0,0 0 0,2 3 0,1-1 0,6 1 0,0 1 0,13-4 0,-3 3 0,4-4 0,-3 2 0,-2 0 0,3 3 0,0 1 0,1 3 0,4 0 0,1 0 0,4-4 0,1 3 0,0-2 0,-1 3 0,19-5 0,-13 4 0,24-8 0,0 8 0,-12-7 0,34 7 0,-45-6 0,31 7 0,-23-8 0,6 7 0,4-8 0,-2 5 0,-8-1 0,-4-2 0,-17 6 0,-3-2 0,-1 3 0,-4 0 0,4 0 0,1 0 0,0-3 0,4 2 0,-5-2 0,1 3 0,-1 0 0,0 0 0,10 0 0,-7 0 0,6 0 0,-8 0 0,-1 0 0,0 0 0,-3 0 0,-2 0 0,2 0 0,-4 0 0,1 0 0,-6 0 0,-4 0 0,1 0 0,-1 0 0,6 0 0,-4 0 0,4 0 0,-6 0 0,1 0 0,-1 0 0,1 0 0,-1 0 0,3 0 0,-2 0 0,2 0 0,-3 0 0,1 0 0,-1 0 0,1 0 0,2 0 0,-2 0 0,1 0 0,2 0 0,-3 0 0,3 0 0,2 2 0,-4-1 0,4 1 0,-6 1 0,1-3 0,-1 3 0,-5-12 0,-3-2 0,-3-2 0,-5 2 0,2 5 0,0 0 0,0 1 0,4-1 0,-4 0 0,-2 3 0,-3-2 0,-1 4 0,3-2 0,3 3 0,-13 0 0,11 0 0,-11 0 0,9 0 0,1 0 0,-1-3 0,-13 3 0,6-3 0,-10 3 0,8 0 0,-18-4 0,10 3 0,-21-2 0,12 3 0,-5 0 0,6 0 0,-4 0 0,-11 0 0,11 0 0,-9 0 0,24-3 0,-13-1 0,11 0 0,-8-2 0,11 5 0,-5-6 0,8 4 0,-8-1 0,14 0 0,-4 4 0,4 0 0,0 0 0,-4 0 0,4 0 0,-1 0 0,-7 0 0,4 0 0,1 0 0,-3 0 0,12 0 0,-4 0 0,3 0 0,3 0 0,-6 0 0,2 0 0,1 0 0,0 0 0,3 0 0,0 0 0,-3 0 0,0 0 0,-1 0 0,-2 0 0,6 0 0,-9 0 0,8 0 0,-10 0 0,11 0 0,-2 0 0,2 0 0,0 0 0,-3 0 0,0 0 0,3 0 0,-3 0 0,6 0 0,-8 0 0,7 0 0,-7 0 0,7 0 0,-7 0 0,7 0 0,-4 0 0,3 0 0,2 0 0,-7 0 0,6 0 0,-4 0 0,3 0 0,2 0 0,-1 0 0,1 0 0,1 0 0,0 0 0,0 0 0,0 0 0,0 0 0,0 0 0,0 0 0,-1 0 0,1 3 0,0-3 0,-6 2 0,4-2 0,-10 3 0,11-3 0,-6 3 0,4-3 0,2 0 0,-3 2 0,4-1 0,2 3 0,1 2 0,2 2 0,0-3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0:40.750"/>
    </inkml:context>
    <inkml:brush xml:id="br0">
      <inkml:brushProperty name="width" value="0.1" units="cm"/>
      <inkml:brushProperty name="height" value="0.2" units="cm"/>
      <inkml:brushProperty name="color" value="#F1F849"/>
      <inkml:brushProperty name="tip" value="rectangle"/>
      <inkml:brushProperty name="rasterOp" value="maskPen"/>
    </inkml:brush>
  </inkml:definitions>
  <inkml:trace contextRef="#ctx0" brushRef="#br0">393 662 16383,'-14'-6'0,"-1"1"0,9 3 0,-6-1 0,6-1 0,-6-1 0,6 4 0,-3-4 0,3-1 0,-2 2 0,1-4 0,-1 5 0,-1-2 0,3-1 0,-3 0 0,4 1 0,0-1 0,-1 3 0,3-1 0,-2 0 0,5-1 0,-5 0 0,2 2 0,0-2 0,-5 2 0,5-2 0,-5 2 0,3-2 0,-1 2 0,1 0 0,2-2 0,-4 2 0,0 0 0,-2-2 0,1 2 0,2 0 0,-2-2 0,1 4 0,-1-4 0,3 2 0,2-2 0,-2 2 0,4-3 0,-1 3 0,2-5 0,0 3 0,2 0 0,1-1 0,6-2 0,0-2 0,1-2 0,2-1 0,-2 3 0,-1-1 0,6-1 0,-6-4 0,3 4 0,-4 1 0,0 5 0,-2 1 0,4 0 0,-3-1 0,0 1 0,-1 2 0,-1-2 0,1 4 0,-3-4 0,-4 21 0,-5-9 0,-5 19 0,1-12 0,-8 7 0,7-3 0,-7 0 0,7-2 0,-1 1 0,2-4 0,-1 4 0,2-5 0,3 1 0,0-1 0,2 1 0,-1 0 0,4-1 0,-2 1 0,1-1 0,1 1 0,-2-1 0,0 1 0,3-1 0,-3 1 0,0-1 0,2 0 0,-1-3 0,2 2 0,-3-4 0,2 1 0,-1-2 0,2-1 0,0 1 0,0-1 0,0 0 0,0 1 0,0-1 0,0 0 0,0 0 0,0 0 0,0 1 0,0-1 0,0 0 0,0 0 0,-6-24 0,1 7 0,-2-27 0,4 7 0,3-1 0,0-4 0,0 5 0,0 1 0,0 4 0,0 1 0,0 4 0,0 1 0,3 0 0,1-1 0,0 5 0,-1-3 0,0 6 0,-3-2 0,3 3 0,-3 1 0,0-5 0,0 7 0,0-6 0,0 7 0,0-4 0,0 1 0,0-1 0,0 4 0,0-3 0,0 3 0,0-1 0,0 2 0,0-1 0,0 3 0,0-3 0,0 1 0,0 2 0,0-3 0,0 0 0,0 3 0,0-6 0,0 6 0,-3-6 0,-2 1 0,0 1 0,-3-5 0,8 9 0,-5-2 0,4 2 0,-4 3 0,2-2 0,0 2 0,-2-2 0,2 2 0,1-2 0,-5 5 0,6 10 0,-4-1 0,5 10 0,0-6 0,0-1 0,0 1 0,0-1 0,0 1 0,0-4 0,0 3 0,0-2 0,0-1 0,0 3 0,0-6 0,0 6 0,0-6 0,0 6 0,0-6 0,0 2 0,0 1 0,0-3 0,0 6 0,0-6 0,-2 3 0,1-1 0,-1-1 0,2 1 0,-3-2 0,3-1 0,-3 1 0,3-1 0,0 0 0,-2 1 0,1-1 0,-4 1 0,2-1 0,1 0 0,-1 1 0,1-1 0,1 1 0,-1-1 0,2 0 0,0 1 0,-3-1 0,3 0 0,-3 1 0,3-1 0,0 0 0,0 1 0,0-1 0,0 0 0,0 1 0,0-1 0,0 0 0,0 0 0,0 1 0,0-1 0,0 0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1:03.994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966 462 16383,'-20'-2'0,"-4"0"0,9 2 0,-2 0 0,-13 0 0,1 0 0,-17-6 0,7 4 0,3-4 0,10 6 0,0-3 0,3 2 0,-3-3 0,9 1 0,-3 3 0,6-3 0,-2 0 0,3 2 0,1-1 0,-1 2 0,4-3 0,-3 3 0,6-3 0,-3 3 0,4 0 0,-1 0 0,1 0 0,-1 0 0,-2 0 0,2 0 0,-5 0 0,5 0 0,-2 0 0,2 0 0,-2 0 0,1 0 0,-4 0 0,1 0 0,1 0 0,-3 0 0,3 0 0,-1 0 0,-1 0 0,4 0 0,-4 0 0,4-2 0,-4 1 0,4-1 0,-1 2 0,2 0 0,-2 0 0,1 0 0,-1 0 0,2 0 0,1 0 0,0 0 0,-1 0 0,1 0 0,-1 0 0,1 0 0,0 0 0,0 0 0,0 0 0,19 0 0,-10 0 0,16 0 0,-16 0 0,-3 0 0,-11 0 0,2 2 0,-4 1 0,7 3 0,2-1 0,-2-2 0,-1 2 0,1-2 0,0 2 0,0-2 0,0 1 0,-1-3 0,1 1 0,0 0 0,0-1 0,-1 1 0,1-2 0,0 0 0,-1 0 0,1 0 0,-1 0 0,1 0 0,-1 0 0,1 0 0,0 0 0,0 0 0,-1 0 0,1 0 0,0 0 0,0-5 0,0 2 0,2-5 0,-2 5 0,2-2 0,-3 2 0,3-2 0,-1-1 0,1 1 0,-3 0 0,1-1 0,2 1 0,-2 0 0,5 0 0,-3-1 0,3 1 0,0 0 0,0 0 0,0-1 0,0 1 0,0-1 0,0 1 0,0 0 0,0-1 0,0 1 0,0-4 0,3 3 0,0-6 0,3 3 0,0-4 0,3 3 0,-2-1 0,2 4 0,0-2 0,-3 0 0,3 3 0,-3-3 0,-1 4 0,-2-1 0,-1 1 0,-2 0 0,3-1 0,-3 1 0,3-1 0,-3 1 0,0 0 0,0-1 0,2 1 0,-1-1 0,1 1 0,1-1 0,-3 1 0,6-4 0,-6 3 0,3-3 0,-1 4 0,-1 0 0,1-1 0,-2-2 0,0 2 0,0-2 0,0 3 0,0 0 0,0 0 0,0-1 0,0 1 0,0 0 0,-2-1 0,1 1 0,-6 0 0,6-1 0,-6 3 0,4-2 0,0 2 0,1-4 0,9 3 0,-3 0 0,6 4 0,-5 0 0,4 0 0,0 0 0,4 0 0,-1 0 0,1 0 0,-1 0 0,1 0 0,-1 0 0,5 0 0,-4 0 0,8 3 0,-4-2 0,4 2 0,1-3 0,8 0 0,-6 0 0,7 0 0,-10 0 0,0 0 0,0 0 0,-3 0 0,2 0 0,-2 0 0,3 0 0,5 0 0,-4 0 0,4 0 0,-5 0 0,1 0 0,-1 0 0,0 0 0,0 0 0,-3 0 0,2 0 0,-6 0 0,2 0 0,-7 0 0,3 0 0,-6 0 0,6 0 0,-6 0 0,6 0 0,-2 0 0,2 0 0,3 0 0,-2 0 0,-1 0 0,-3 0 0,-1 0 0,-2 0 0,3 0 0,-4 0 0,1 0 0,-1 0 0,1 0 0,-1 0 0,1 0 0,-1 0 0,1 0 0,-1 0 0,0 0 0,1 0 0,-3 7 0,-1-3 0,-2 6 0,0-1 0,-5-3 0,0 10 0,-4-5 0,-3 11 0,1-9 0,-1 6 0,0-7 0,5-2 0,-2 1 0,4-4 0,-1 4 0,3-5 0,-3 3 0,6-3 0,-5-1 0,4 0 0,-1 1 0,0-1 0,1 1 0,-1-1 0,2 0 0,0 1 0,0-1 0,0 0 0,0 0 0,0 0 0,0 0 0,0 1 0,0-1 0,-7-2 0,0-1 0,-7-2 0,2 0 0,0-3 0,-4-4 0,-3-8 0,1 1 0,-4-9 0,8 9 0,-7-4 0,7 5 0,-2 0 0,3 3 0,1-1 0,-1 4 0,1-5 0,-1 5 0,4-2 0,-3 3 0,3 3 0,-1-2 0,-1 4 0,-1-1 0,-1 2 0,-2 0 0,5 0 0,-1 0 0,1 0 0,1 0 0,-3 0 0,6 0 0,-6 0 0,6 0 0,-3 0 0,4 0 0,2 2 0,-4 1 0,3 3 0,-2-1 0,2 0 0,3 1 0,-4-1 0,5 1 0,-6 2 0,6-1 0,-6 4 0,5-4 0,-4 4 0,1-1 0,-2-1 0,0 3 0,0-3 0,-3 1 0,3-1 0,-3 0 0,0-3 0,2 3 0,-1-3 0,2-1 0,1 1 0,0-1 0,-1-2 0,3 2 0,20-11 0,3 1 0,13-6 0,-6 2 0,3-2 0,-10 7 0,10-6 0,-17 7 0,8-4 0,-8 3 0,4-2 0,-5 5 0,-2-1 0,1 2 0,-4 0 0,4 0 0,-4 0 0,1 0 0,-2 0 0,-1 0 0,1 0 0,-1 0 0,0 0 0,1 2 0,-1 1 0,-2 2 0,2 0 0,-5 1 0,3-1 0,-3 1 0,0-1 0,0 1 0,0-1 0,0 3 0,-6-2 0,-1 3 0,-9-3 0,2-2 0,-6 2 0,3-5 0,-5 2 0,1 0 0,0-2 0,-10 5 0,11-2 0,-10 0 0,17-1 0,-4-1 0,1-1 0,6 2 0,-6-3 0,7 0 0,-9 0 0,7 0 0,-7 0 0,12 0 0,-2-2 0,-1-2 0,3-1 0,0-1 0,1 0 0,2 1 0,0 0 0,1 0 0,2 0 0,-7 2 0,0-2 0,-5 0 0,5-1 0,2-2 0,5 3 0,0-1 0,0 1 0,0-1 0,0 1 0,0-3 0,0 2 0,3-2 0,0 3 0,8-1 0,-1 3 0,1-2 0,1 4 0,-6-1 0,6-1 0,0 0 0,1-1 0,-1 2 0,0-1 0,-6 2 0,8-1 0,-7 2 0,4 0 0,-2 0 0,-1 0 0,1 0 0,-1 0 0,-2 0 0,-1 4 0,-2 0 0,0 4 0,-3 1 0,0 2 0,0 3 0,0 0 0,0-1 0,0 3 0,0 4 0,0-3 0,-4 5 0,-2-11 0,-6 7 0,-5-10 0,1 4 0,-6-6 0,8-2 0,-1-1 0,3-3 0,3 0 0,0 0 0,1 0 0,3 0 0,0 0 0,0 0 0,2-7 0,1 2 0,2-7 0,0 6 0,0-2 0,0 3 0,0 0 0,0-1 0,0-2 0,0-1 0,0 1 0,0-10 0,0 4 0,0 0 0,0 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1:16.883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1777 1 16383,'-31'0'0,"-3"0"0,7 0 0,-9 0 0,-8 0 0,9 0 0,-33 0 0,39 0 0,-39 0 0,20 0 0,0 0 0,-13 0 0,15 0 0,-6 0 0,-4 0 0,11 0 0,-11 0 0,11 0 0,-5 0 0,6 0 0,1 3 0,-1-2 0,6 3 0,-4 0 0,8-3 0,-8 3 0,9-1 0,-4-2 0,5 3 0,5-1 0,-13 1 0,16 0 0,-8-1 0,12 0 0,6-2 0,-2 2 0,3-3 0,1 0 0,2 0 0,-1 0 0,1 0 0,1 3 0,-3-3 0,6 3 0,-3-3 0,4 0 0,-4 0 0,3 0 0,-6 0 0,6 0 0,-6 0 0,3 0 0,-1 0 0,-1 0 0,5 0 0,-6 0 0,2 0 0,1 0 0,-3 0 0,6 0 0,-3 0 0,1 0 0,-1 0 0,-3 0 0,3 0 0,1 0 0,2 0 0,1 0 0,-1 0 0,1 0 0,-1 0 0,-1 0 0,1 0 0,-2 0 0,6 4 0,-1 2 0,3 1 0,0 1 0,0-3 0,0 1 0,0-1 0,0 0 0,0 1 0,0-1 0,10-3 0,-1 1 0,8-3 0,-5 0 0,5 0 0,-4 0 0,7 0 0,-6 0 0,6 0 0,-2 0 0,-1 0 0,-1 0 0,1 0 0,-4 0 0,4 0 0,-5 0 0,1 0 0,-1-3 0,1 2 0,-1-2 0,-2 3 0,1 0 0,-1 0 0,2 0 0,1 0 0,-1 0 0,1 0 0,-1 0 0,5 0 0,0 0 0,4 0 0,1 0 0,4 0 0,1 4 0,0-3 0,13 5 0,-15-2 0,10 0 0,-14 0 0,1-4 0,-1 0 0,0 0 0,0 0 0,1 0 0,-1 0 0,0 0 0,1 0 0,-1 0 0,0 0 0,0 0 0,1 0 0,-1 0 0,5 0 0,-4 0 0,9 0 0,-4 0 0,0 0 0,3 0 0,-7 0 0,7 0 0,-3 0 0,0 0 0,4 0 0,-9 0 0,9 0 0,1 0 0,-4-4 0,3 4 0,-10-7 0,-4 6 0,0-2 0,-1 0 0,-2 0 0,2-1 0,0 1 0,-2 0 0,2 3 0,-7-3 0,3 3 0,-6 0 0,3 0 0,-4 0 0,1 0 0,-1 0 0,1 0 0,-1 0 0,0 0 0,1-3 0,-1 3 0,1-3 0,-1 3 0,0-4 0,0 3 0,0-3 0,0 4 0,1 0 0,-1 0 0,0 0 0,4 0 0,0 0 0,4 0 0,0 0 0,-1 0 0,1 0 0,-1 0 0,1 0 0,-4 0 0,3 0 0,-6 0 0,3 0 0,-4 0 0,0 0 0,1 0 0,-1 0 0,1 0 0,-1 0 0,0 0 0,-18 4 0,9-3 0,-15 4 0,14-5 0,0 0 0,0 0 0,-1 0 0,1 0 0,-1 0 0,1 0 0,-4 0 0,3 0 0,-6 0 0,3 0 0,0 0 0,-3 0 0,2-3 0,-2 2 0,3-4 0,0 4 0,6-1 0,0 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1:20.024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1820 1 16383,'-31'0'0,"2"0"0,3 0 0,-1 0 0,-4 0 0,-6 0 0,4 0 0,-9 0 0,3 0 0,-4 0 0,4 0 0,-3 0 0,-11 0 0,11 0 0,-14 0 0,23 0 0,-4 0 0,5 0 0,1 0 0,4 0 0,-4 0 0,9 0 0,-4 0 0,4 0 0,5 0 0,1 0 0,3 0 0,0 0 0,-3 0 0,2 0 0,-2 0 0,0 0 0,2 0 0,-2 0 0,-1 0 0,4 0 0,-8 0 0,8 0 0,-7 0 0,2 0 0,1 0 0,-3 0 0,6 0 0,-6 0 0,6 0 0,-6 0 0,2 0 0,-3 0 0,0 0 0,0 0 0,3 0 0,-2 0 0,3 0 0,-1 0 0,-2 0 0,2 0 0,1 0 0,-3 0 0,2 0 0,-3 0 0,0 0 0,3 0 0,2 0 0,-1 0 0,4 0 0,-7 0 0,-3 0 0,4 0 0,-7 0 0,12 0 0,-6 0 0,7 0 0,-4 0 0,5 0 0,-4 0 0,2 0 0,-2 0 0,6 0 0,-1 0 0,4 0 0,-1 0 0,2 0 0,1 0 0,0 0 0,-1 0 0,1 0 0,3 7 0,0-3 0,2 5 0,0-3 0,0-1 0,0 0 0,0 0 0,0 1 0,0-1 0,0 0 0,0 0 0,4 0 0,0-2 0,4 0 0,-3-1 0,1-1 0,-1 4 0,1-5 0,-1 5 0,1-4 0,2 1 0,-2-2 0,3 0 0,0 0 0,-3 0 0,6 0 0,-3 0 0,4 0 0,3 0 0,1-3 0,0-1 0,4-3 0,-4 1 0,4-1 0,-3 0 0,2 0 0,-3 0 0,5 3 0,-1-2 0,0 5 0,1-2 0,3 3 0,3 0 0,3 0 0,1 0 0,0 0 0,-1 0 0,1 0 0,0 0 0,-1 0 0,1 0 0,0 0 0,-1 0 0,1 0 0,9 0 0,-11 0 0,5 0 0,-18 0 0,0 0 0,-5 0 0,1 0 0,-1 0 0,-2 0 0,2 0 0,1 0 0,0 0 0,4 0 0,-5 0 0,5 0 0,-4 0 0,4 0 0,-1 0 0,1 0 0,5 0 0,-1 0 0,0 0 0,1 0 0,-1 3 0,0-2 0,5 2 0,-7-3 0,5 0 0,-6 0 0,3 0 0,0 0 0,1 0 0,-5 0 0,0 0 0,5 3 0,-8-2 0,8 2 0,-9-3 0,-4 0 0,3 0 0,-2 0 0,2 0 0,-3 0 0,3 0 0,-6 0 0,3 0 0,-1 0 0,-1 0 0,1 0 0,1 0 0,-3 0 0,6 0 0,-3 0 0,4 0 0,-1 0 0,-2 0 0,1 0 0,-1 3 0,-1-2 0,0 1 0,-4-2 0,4 0 0,-3 3 0,3-3 0,-4 3 0,1-3 0,8 3 0,-7-3 0,11 3 0,-12-3 0,2 0 0,-2 0 0,-1 0 0,1 0 0,-1 0 0,1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41:42.983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1343 740 16383,'-27'0'0,"-7"0"0,-4 0 0,-12 0 0,5 0 0,-11 0 0,4 0 0,-5 0 0,0 0 0,5 0 0,2-4 0,7 3 0,-1-7 0,5 7 0,-3-6 0,9 6 0,-4-7 0,5 7 0,5-2 0,1 0 0,9 2 0,-3-2 0,9 3 0,-4 0 0,5 0 0,-6 0 0,2-3 0,-2 2 0,6-2 0,-1 3 0,4 0 0,-1-2 0,2 1 0,1-1 0,0 2 0,-1 0 0,1 0 0,0-2 0,0 1 0,0-1 0,0-1 0,0 3 0,0-3 0,0 3 0,-1 0 0,1 0 0,0 0 0,0-2 0,-1 1 0,-2-1 0,1 2 0,-1 0 0,-1 0 0,3 0 0,-3 0 0,1 0 0,2 0 0,-5 0 0,5 0 0,-2 0 0,3 0 0,0 0 0,-2 0 0,2 0 0,0-2 0,3-6 0,2-1 0,0-1 0,0 2 0,0 3 0,0-4 0,0 3 0,0-3 0,0 1 0,0-2 0,0 1 0,0-3 0,0 3 0,0-1 0,0-1 0,0 1 0,0-2 0,0-1 0,0 1 0,0-1 0,0-3 0,0-2 0,0-3 0,0 0 0,0-1 0,0 1 0,0 0 0,0 0 0,0-1 0,0 5 0,0-3 0,0 2 0,0 1 0,0 0 0,0 5 0,0-1 0,0 4 0,0-3 0,0 6 0,0-2 0,0 2 0,0 1 0,-2 0 0,1-1 0,-3 1 0,3 0 0,-1-1 0,-1 1 0,3 0 0,-5-4 0,4 0 0,-5-4 0,3 0 0,-3 4 0,0-3 0,0 6 0,0-3 0,3 4 0,-2 0 0,2 2 0,-2 0 0,-2 3 0,2 0 0,-2 0 0,2 0 0,19 5 0,-6-1 0,16 2 0,-7 0 0,-4-2 0,3 0 0,-3 1 0,3-4 0,-2 2 0,6 0 0,-2-2 0,3 2 0,5-3 0,6 0 0,1 0 0,4 0 0,-5 0 0,5 0 0,-4 0 0,0 0 0,-3 0 0,-7 0 0,-1 0 0,-6 0 0,-3 0 0,-1 0 0,-3 0 0,3 0 0,-6 0 0,3 0 0,-4 0 0,4 0 0,-3 0 0,6 0 0,-3 0 0,10 0 0,-5-3 0,4 2 0,-6-4 0,-2 4 0,1-4 0,-1 4 0,-1-2 0,0 3 0,-1-3 0,-2 3 0,6-3 0,-6 0 0,3 3 0,0-3 0,-3 3 0,6 0 0,-6 0 0,6 0 0,-6 0 0,6 0 0,-6 0 0,6 0 0,-6 0 0,6 0 0,-3 0 0,3 0 0,1 0 0,0 0 0,-4 0 0,3 0 0,-6 0 0,6 0 0,-6 0 0,5 0 0,-5 0 0,2 0 0,-3 0 0,1 0 0,-1 0 0,0 0 0,1 0 0,-1 0 0,0 0 0,0 0 0,0 0 0,1 0 0,-1 0 0,1 0 0,-1 0 0,0 0 0,1 0 0,-1 0 0,0 0 0,1 0 0,-1 0 0,1 0 0,-1 0 0,1 0 0,-1 0 0,1 0 0,-1 0 0,0 0 0,1 0 0,-1 0 0,1 0 0,-1 0 0,1 0 0,-1 0 0,1 0 0,-1 0 0,0 3 0,-2 2 0,0 1 0,-3 2 0,0-3 0,0 1 0,0-1 0,0 4 0,0-3 0,0 3 0,0-1 0,0-2 0,0 3 0,0 0 0,0-3 0,0 2 0,0-2 0,0-1 0,-3 3 0,3-2 0,-3 2 0,3 1 0,-2-3 0,1 6 0,-1-6 0,2 2 0,0-2 0,0-1 0,0 1 0,0-1 0,0 1 0,0-1 0,0 1 0,-7-3 0,3-1 0,-8-2 0,6 0 0,-5 0 0,5 0 0,-6 0 0,2 0 0,-2-3 0,-1 3 0,1-3 0,-1 0 0,1 2 0,-1-2 0,1 3 0,-1 0 0,1 0 0,-1 0 0,-3 0 0,2 0 0,-16 0 0,14 0 0,-24 0 0,16 0 0,-12 0 0,4 0 0,0 0 0,0 0 0,5 0 0,1 0 0,9 0 0,1 0 0,1 0 0,2 0 0,1 0 0,3 0 0,4 0 0,-1 0 0,1 0 0,-4 0 0,3 0 0,-3 0 0,1 0 0,2 0 0,-3 0 0,3 0 0,-2 0 0,2 0 0,-3 0 0,4 0 0,-1 0 0,1 0 0,0 0 0,-4 0 0,3 0 0,-6-2 0,3 1 0,-1-2 0,-5 3 0,4 0 0,-9 0 0,3-3 0,-5 2 0,-4-2 0,4 3 0,0 0 0,2 0 0,6 0 0,-2 0 0,3 0 0,4 0 0,0 0 0,4 0 0,0 0 0,-1 0 0,1 0 0,-2 0 0,-1 0 0,0 0 0,0 0 0,3 0 0,0 0 0,-4 0 0,3 0 0,-6 0 0,3 0 0,-4 0 0,1 0 0,-5 0 0,4 0 0,-4 0 0,8 0 0,0 0 0,1 0 0,2 0 0,-3 0 0,6 2 0,1 6 0,2-2 0,0 3 0,0-3 0,0-1 0,0 0 0,0 0 0,0 0 0,0 1 0,0-1 0,0 0 0,0 1 0,0-1 0,0 6 0,3-4 0,-3 4 0,3-5 0,-1-1 0,-1 1 0,1-1 0,-2 0 0,3 1 0,-1-1 0,4 1 0,-1-3 0,0-1 0,1-2 0,-1 0 0,0 0 0,1 0 0,-1 0 0,4 0 0,-3 0 0,11 0 0,-6 0 0,7-3 0,-5 0 0,-1-3 0,5 2 0,-4-1 0,8 1 0,-8 0 0,22 1 0,-10 3 0,28 0 0,-7 0 0,11 0 0,-11 0 0,34 0 0,-27 4 0,24 1 0,-33 1 0,-1 1 0,-15-6 0,8 3 0,-14-1 0,10-2 0,-13 2 0,3-3 0,-10 0 0,6 0 0,-7 0 0,6 0 0,-7 0 0,-1 0 0,3 0 0,3 0 0,-1 0 0,8 0 0,-5 0 0,1 0 0,2 0 0,-1 0 0,-1 0 0,0 0 0,-9 3 0,0-3 0,-1 3 0,-2-3 0,-1 2 0,0-1 0,-4 5 0,1 0 0,-2 4 0,0-2 0,0 0 0,0-3 0,0 1 0,0-1 0,0 0 0,0 1 0,0-1 0,-2 0 0,1 0 0,-1 0 0,0 0 0,1 0 0,-1 0 0,2 2 0,0-1 0,0 1 0,-8-4 0,-9-1 0,-10-2 0,-1 0 0,5 0 0,-7 0 0,15 0 0,-11 0 0,9 0 0,1 0 0,-1 0 0,2 0 0,0 0 0,2 0 0,-4 0 0,4 3 0,-2-3 0,-11 6 0,1-5 0,-11 6 0,-10-6 0,11 6 0,-6-7 0,1 4 0,15-4 0,-10 0 0,17 0 0,-4 0 0,8 0 0,-9 0 0,9 0 0,-4 0 0,-1 0 0,9 0 0,-8 0 0,6 0 0,2 0 0,-9 0 0,8 0 0,-4 0 0,1 0 0,4 0 0,-2 0 0,1 0 0,5 0 0,-4 0 0,4 0 0,-5-3 0,-4 2 0,-3-1 0,-11 2 0,7 0 0,-5 0 0,0 0 0,8 0 0,0 0 0,8 0 0,5 0 0,-2 0 0,3 0 0,0 0 0,0 0 0,-2 0 0,1 2 0,-1-1 0,2 1 0,-3-2 0,4 3 0,-5-3 0,5 3 0,-4-3 0,3 2 0,0-2 0,0 5 0,0-5 0,0 5 0,0-2 0,0 2 0,0 0 0,2 0 0,-2 0 0,5 0 0,-3 0 0,3 0 0,0 0 0,0 1 0,-2-1 0,1 0 0,-1 0 0,2 1 0,0-1 0,0 0 0,0 3 0,0 1 0,0 0 0,0 3 0,0-1 0,5 4 0,-4-3 0,9 1 0,-7-9 0,5 5 0,-2-7 0,2 5 0,-2-4 0,1 0 0,-1-1 0,-1-2 0,0 0 0,0 0 0,1 0 0,-1 0 0,2 0 0,-1 0 0,5 0 0,4 0 0,-2 0 0,7-5 0,-7 1 0,12-5 0,-1 6 0,4-1 0,29 4 0,-19 0 0,11 4 0,4 1 0,26 6 0,-29-2 0,1 2 0,41 7 0,-35-3 0,9-7 0,-28-4 0,0-4 0,2 0 0,-16 0 0,12 0 0,-7 0 0,4-3 0,-4-1 0,-1-2 0,-1-1 0,0-2 0,0 4 0,-6-6 0,2 7 0,-10-2 0,7 1 0,-13 5 0,6-3 0,-7 1 0,2-1 0,-3 0 0,-2-2 0,-1 0 0,-2-1 0,0-2 0,0 1 0,0-2 0,0 1 0,0-3 0,0 3 0,0-7 0,0 6 0,0-8 0,0 5 0,0-1 0,-2 0 0,1 4 0,-1 1 0,2 0 0,0 0 0,0 0 0,0 0 0,0-3 0,0 3 0,0-3 0,0 0 0,0 3 0,0-3 0,0-3 0,0-5 0,0-5 0,3-4 0,-2 4 0,2-5 0,-3 12 0,0-3 0,0 8 0,0-6 0,0 3 0,0-3 0,2 3 0,-1 0 0,2 3 0,-3 2 0,0 4 0,0-1 0,0 1 0,0-1 0,0 1 0,0-2 0,0 0 0,0 0 0,0-3 0,0 3 0,0 0 0,0 3 0,0 1 0,0-4 0,0 1 0,0-1 0,0 0 0,0 3 0,0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1:22.268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1812 96 16383,'-18'0'0,"-2"0"0,6 0 0,-2 0 0,3 0 0,-3 0 0,-2 0 0,-3 0 0,0 0 0,-5 0 0,-1 0 0,0 0 0,-4 0 0,4 0 0,-4 0 0,-1 0 0,0 0 0,1 0 0,-1 0 0,5 0 0,1 0 0,5 0 0,0 0 0,-1 0 0,1 0 0,0 0 0,-1 0 0,1 0 0,0 0 0,-5 0 0,-1 0 0,-5 0 0,-5 0 0,4 0 0,-4 0 0,6-4 0,-6 0 0,4-1 0,0-2 0,3 3 0,3-4 0,-10 1 0,4-1 0,1 4 0,6-3 0,5 3 0,0-3 0,3 3 0,-2-2 0,7 2 0,-8 0 0,8 2 0,-4-1 0,5 2 0,-1-2 0,1 3 0,-5 0 0,7 0 0,-10 0 0,13 0 0,-8 0 0,5 0 0,-2 0 0,-1 0 0,4 0 0,-3 0 0,3 0 0,-1 0 0,-1 0 0,4 0 0,-4 3 0,4-2 0,-4 4 0,2-2 0,-3 1 0,3 1 0,0-5 0,1 3 0,1-1 0,-1-1 0,2 4 0,1-5 0,0 5 0,-1-4 0,-3 1 0,3 0 0,-2-1 0,2 1 0,1-2 0,-4 3 0,3-2 0,-3 4 0,1-4 0,2 1 0,-6 1 0,2-2 0,1 1 0,-3-2 0,6 3 0,-6-3 0,6 3 0,-3-3 0,4 0 0,0 0 0,-1 0 0,4 7 0,-1-3 0,3 3 0,0-5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1:26.843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1711 163 16383,'-26'0'0,"-4"0"0,-3 0 0,0 0 0,-4 0 0,-6 0 0,3 0 0,-9 0 0,5 0 0,-27 0 0,7-7 0,-9 2 0,16-3 0,20 1 0,5 7 0,7-4 0,3 1 0,1 2 0,-5-6 0,4 7 0,-4-4 0,4 1 0,1 2 0,-5-2 0,4 3 0,-4-3 0,5 2 0,-1-2 0,1 3 0,0-3 0,-1 2 0,5-2 0,1 3 0,3-3 0,1 2 0,-1-2 0,-3 3 0,2 0 0,-2 0 0,-1-3 0,0 2 0,-4-2 0,3 1 0,-2 1 0,6-2 0,-6 0 0,3 2 0,-5-5 0,1 5 0,0-5 0,0 5 0,-1-2 0,1 3 0,4-3 0,-4 2 0,8-4 0,-4 4 0,5-2 0,-1 0 0,1 3 0,-1-6 0,1 5 0,-3-4 0,2 4 0,1-4 0,3 4 0,4-1 0,-4-1 0,3 3 0,-3-3 0,4 3 0,-1-3 0,1 3 0,0-3 0,-1 1 0,1 1 0,-1-1 0,1 2 0,-1 0 0,1 0 0,0 0 0,0 0 0,-2 0 0,4 2 0,-1 3 0,21 1 0,-4-1 0,16-1 0,-3-1 0,-3-2 0,3 3 0,0-4 0,-4 0 0,9 0 0,-9 0 0,9 0 0,-4 0 0,23 0 0,-9 0 0,11 0 0,-4 0 0,-2 0 0,5 0 0,5 0 0,-11 0 0,5 0 0,-11-4 0,3 3 0,-9-2 0,4 3 0,-5-4 0,-1 3 0,1-2 0,-5 3 0,-1 0 0,-9 0 0,4 0 0,-8 0 0,8 0 0,-8-3 0,3 2 0,1-2 0,2 3 0,-1 0 0,0 0 0,-2 0 0,-5 0 0,4 0 0,-5 0 0,2 0 0,1 0 0,-1 0 0,6 0 0,-4 0 0,8 0 0,-8 0 0,2 0 0,0 0 0,-2 0 0,2 0 0,-3 0 0,-1 0 0,1 0 0,3 0 0,-2 0 0,2 0 0,0 0 0,-2 0 0,2 0 0,-3 0 0,-1 0 0,1 0 0,0 0 0,-1 0 0,1 0 0,-1 0 0,1 3 0,-1-2 0,1 5 0,-4-6 0,3 3 0,-6-1 0,3-1 0,-4 4 0,1-5 0,-1 3 0,0-3 0,-1 4 0,0 0 0,-3 3 0,1-1 0,-2-1 0,0 0 0,0 1 0,0-1 0,0 0 0,0 1 0,0-1 0,0 0 0,3 1 0,0-1 0,0 1 0,2-1 0,-2 4 0,3-3 0,-3 3 0,2-4 0,-2 1 0,0-1 0,2 0 0,-5 1 0,3-1 0,-3 1 0,2-1 0,-1 0 0,1 0 0,-2 1 0,0-1 0,0 0 0,-8-2 0,1-1 0,-5-2 0,-3 0 0,4 0 0,-9 0 0,7 0 0,-8 0 0,4-3 0,-1-1 0,-2 0 0,3-2 0,-5 2 0,5 0 0,-3-2 0,6 5 0,-6-5 0,2 5 0,1-2 0,-8 0 0,7 2 0,-13-6 0,4 6 0,-4-3 0,-1 4 0,0 0 0,0 0 0,-5 0 0,4 0 0,-23 0 0,19 0 0,-19 0 0,17 0 0,-4 0 0,4 0 0,-3 0 0,9 0 0,-4 0 0,5 0 0,5 0 0,1 0 0,5 0 0,0 0 0,-1 0 0,1 0 0,4 0 0,-4 0 0,8 0 0,-4 0 0,1 0 0,2 0 0,-2 0 0,4 0 0,2 0 0,-2 0 0,3 0 0,-4 0 0,1 0 0,-1 0 0,4 0 0,-3 0 0,3 0 0,-4 0 0,-5 0 0,4 0 0,-8 0 0,9 0 0,-4 0 0,5 0 0,-1 0 0,1 0 0,-1 0 0,1 0 0,-1 0 0,1 0 0,-5 0 0,4 0 0,-3 0 0,3 0 0,4 0 0,-7 0 0,9 0 0,-9 0 0,10 0 0,-3 0 0,4 0 0,-1 0 0,1 0 0,0 0 0,-1 0 0,1 0 0,-1 0 0,1 0 0,-1 0 0,1 0 0,0 0 0,0 0 0,0 0 0,0 0 0,0 0 0,0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1:51.776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1694 5 16383,'-24'0'0,"-10"0"0,1 0 0,-11 0 0,1 0 0,-7 0 0,-1 0 0,9 0 0,-11 0 0,11 0 0,-9 0 0,7 0 0,1 0 0,15-3 0,-8 2 0,17 0 0,-2 5 0,12 2 0,0 3 0,6-3 0,0 3 0,3-1 0,0 1 0,0 4 0,0-1 0,0 1 0,3 3 0,6 3 0,2-4 0,2 2 0,-1-3 0,-2 0 0,4 6 0,0 2 0,5 1 0,-2 8 0,7 3 0,-3 0 0,6 5 0,3-4 0,-4-5 0,8 0 0,-11-10 0,5-4 0,-7-6 0,-3-6 0,2 0 0,-7-4 0,4 0 0,-8 0 0,0 0 0,-4-3 0,1-7 0,-2-4 0,-1-12 0,-7-1 0,-6 3 0,-12-3 0,-6 6 0,-11-2 0,-1 2 0,-29 3 0,13 8 0,-15 2 0,15 8 0,11 0 0,-4 0 0,11 0 0,2 0 0,7 10 0,6-2 0,7 12 0,9-3 0,4 5 0,3-1 0,0 5 0,0-4 0,0 4 0,0 0 0,0-4 0,0 4 0,0-4 0,3-5 0,1-1 0,2 1 0,1 0 0,7 6 0,-1 3 0,11 4 0,-2 3 0,8 2 0,1 0 0,4-4 0,0-1 0,14 0 0,-12-7 0,6-3 0,-17-13 0,-5-3 0,-4-4 0,0 0 0,-8 0 0,0 0 0,-3-6 0,-3-5 0,0-2 0,-3-4 0,0 5 0,-10-2 0,-6 0 0,-17 2 0,-5 0 0,-19 3 0,-3 4 0,-6 0 0,-5 5 0,5 0 0,12 0 0,-8 9 0,22 1 0,-5 12 0,6 0 0,9 3 0,5-1 0,10-2 0,4 4 0,7 2 0,1 0 0,3-1 0,0-6 0,3 0 0,1 0 0,5-3 0,-1 2 0,4-9 0,-2 2 0,3-7 0,-1 0 0,5 1 0,0-3 0,9-1 0,1 0 0,0-2 0,3 3 0,-7-4 0,-1 0 0,-2 0 0,-2 0 0,-1 0 0,-1 0 0,-6 0 0,2 0 0,-3 0 0,1-6 0,2 2 0,-6-8 0,6 0 0,-5-1 0,1 1 0,-4 3 0,-2 4 0,-2-1 0,0 1 0,0 0 0,0-1 0,-7 3 0,20 15 0,-7-8 0,24 10 0,3-14 0,5 4 0,6-3 0,0 7 0,-1-7 0,1 3 0,0 0 0,-6-3 0,-1 3 0,-5-4 0,-5 3 0,-1-2 0,-5 2 0,0-3 0,-3 0 0,-2 0 0,-3 0 0,-1 0 0,1 0 0,-4 0 0,3 0 0,-3 0 0,1 0 0,-2 0 0,1 0 0,-3 0 0,3 0 0,-4 0 0,1 0 0,-1 0 0,1 0 0,-1 0 0,3 0 0,-2 0 0,2-3 0,-3 3 0,1-3 0,-1 3 0,1 0 0,-1 0 0,0 0 0,1 0 0,-1 0 0,1 0 0,-1 0 0,1 0 0,-1 0 0,1 0 0,-1 0 0,0 0 0,1 0 0,-1 0 0,1 0 0,-1 0 0,1 0 0,-1 0 0,0 0 0,0 0 0,1-4 0,-4 1 0,1-5 0,-3 3 0,0 0 0,0-1 0,0 1 0,0-1 0,0 1 0,0-1 0,0-2 0,0 2 0,0-3 0,0 4 0,0-4 0,0 3 0,0-6 0,0 6 0,0-6 0,-3 6 0,2-6 0,-7 5 0,5-1 0,-6 2 0,4 0 0,-1 3 0,-2-2 0,-4 5 0,-5-3 0,1 3 0,-4 0 0,2 0 0,-3 0 0,0 0 0,-15 0 0,11 0 0,-15 0 0,13 0 0,0 0 0,-3 0 0,3 0 0,-5 0 0,0 0 0,1 0 0,-1 0 0,-5 0 0,4 0 0,-10 0 0,10 0 0,-9 0 0,9 0 0,-4 0 0,5 0 0,5 0 0,-13 0 0,15 0 0,-10 0 0,14 0 0,-1 0 0,1 0 0,4 0 0,-4 0 0,8 0 0,0 0 0,1 0 0,6 0 0,-3 0 0,4 0 0,-1 0 0,1 0 0,-1 0 0,1 0 0,0 0 0,0 2 0,-1-1 0,1 1 0,27-2 0,-8 0 0,28-3 0,-19 2 0,8-6 0,-8 6 0,3-2 0,-1 3 0,-2-3 0,7 2 0,-2-2 0,-1 3 0,3-4 0,-7 3 0,7-2 0,-3-1 0,5 3 0,0-2 0,-5 0 0,3 2 0,-3-2 0,5 3 0,-5 0 0,-5-3 0,-2 2 0,-6-2 0,2 3 0,-3-2 0,-1 1 0,5-5 0,-4 5 0,8-5 0,-4 5 0,10-5 0,-8 6 0,3-6 0,-10 5 0,1-4 0,-4 4 0,3-2 0,-3 3 0,4-3 0,-1 3 0,1-3 0,-1 3 0,1-3 0,-1 2 0,-2-1 0,2-1 0,-6 2 0,2-2 0,-2 3 0,-1-2 0,1 1 0,-1-1 0,1 0 0,-1 1 0,1-4 0,-1 4 0,0-3 0,1 3 0,-1-1 0,0 0 0,-2-1 0,5-3 0,-5 1 0,5 2 0,-3-2 0,-2 3 0,-1-6 0,-2 0 0,0 0 0,0 0 0,0 2 0,0 1 0,-6-4 0,2 3 0,-7-3 0,1 3 0,-2 0 0,-5-1 0,-6 1 0,1-2 0,-5 4 0,6-2 0,-5 5 0,3-2 0,-7 3 0,3 0 0,-5 0 0,0 0 0,-5-4 0,4 3 0,-4-3 0,5 1 0,-13-1 0,14-4 0,-9 1 0,23 3 0,-4-3 0,8 6 0,-4-2 0,1 3 0,2 0 0,-6 0 0,1 0 0,1 0 0,0 0 0,9 0 0,0 0 0,4 0 0,-1 0 0,1 0 0,0 0 0,-1 0 0,27-4 0,6 3 0,12-3 0,15 4 0,-28 0 0,18 0 0,-21 0 0,3 0 0,-5 0 0,0 0 0,6-4 0,-8 4 0,3-6 0,-6 5 0,-2-5 0,11 6 0,-7-6 0,18 2 0,-12 0 0,2 1 0,-9 0 0,-8 2 0,0-2 0,-1 3 0,-2 0 0,2 0 0,-3 0 0,0 0 0,1-2 0,-1 1 0,0-1 0,0 0 0,0 1 0,3-4 0,1 5 0,3-6 0,-2 6 0,1-6 0,-2 5 0,3-4 0,-3 4 0,0-2 0,-4 1 0,3 1 0,-4-4 0,3 5 0,-4-5 0,0 2 0,1-2 0,-3 0 0,4 2 0,0 1 0,0 0 0,5 1 0,-4-1 0,2 2 0,0 0 0,-2 0 0,2 0 0,-3 0 0,0 0 0,-2 7 0,0-1 0,-3 5 0,0-4 0,-3-1 0,3-1 0,-5 0 0,2-2 0,-2-1 0,3-12 0,0 0 0,2-11 0,0 9 0,0-5 0,0 7 0,0-5 0,0 0 0,0 2 0,0-2 0,0 0 0,0 2 0,0-2 0,-3-3 0,2 4 0,-2-9 0,3 9 0,0-5 0,0 1 0,0 1 0,0 1 0,0-6 0,0 12 0,0-5 0,0 3 0,0 3 0,0-6 0,0 3 0,0 0 0,0-2 0,0 7 0,0-9 0,0 9 0,0-7 0,0 8 0,0-5 0,0 3 0,0-2 0,0-3 0,0 6 0,0-6 0,0 7 0,0-2 0,0 3 0,0 0 0,0-1 0,0 1 0,0 0 0,0 0 0,-6 2 0,-7 1 0,-12 5 0,-9 4 0,5-2 0,-7 4 0,13-8 0,-8 5 0,-1-5 0,-11 2 0,5-3 0,-13 0 0,22 0 0,-21 0 0,25 0 0,-20 0 0,26 0 0,-21 0 0,25 0 0,-21 3 0,21-2 0,-12 4 0,13-4 0,-10 5 0,10-6 0,-6 6 0,10-3 0,-7 2 0,10 0 0,-1 1 0,6-1 0,18-3 0,16 1 0,20-3 0,17 0 0,-19 0 0,6 0 0,-27 0 0,7 0 0,-15 0 0,2 2 0,-3-1 0,-9 4 0,9-2 0,-13 0 0,6 2 0,-4-2 0,-1 0 0,0 2 0,-5-2 0,-1 2 0,-2 2 0,-4 1 0,-2 3 0,-6-2 0,-6 2 0,5-2 0,-15 4 0,4 0 0,-5-2 0,1-2 0,10-2 0,-3-1 0,8 1 0,2-2 0,2 1 0,7-1 0,13-2 0,15-1 0,23-2 0,21 0 0,8 8 0,-10 1 0,0 14 0,-28-2 0,-10-3 0,-10-4 0,-14-8 0,0 2 0,-4-3 0,-2 0 0,-5 1 0,-5-1 0,0 0 0,-10 1 0,4 3 0,-3-5 0,-5 7 0,1-3 0,2-1 0,-6 4 0,10-7 0,-2 2 0,5-1 0,3-2 0,2 2 0,1 1 0,1-1 0,1 0 0,-5 1 0,3-1 0,0 1 0,-4 0 0,4-1 0,-7 1 0,-3 0 0,2-2 0,-12 1 0,8-4 0,-17 5 0,12-5 0,-25 9 0,0-1 0,-25 8 0,17-4 0,-18 3 0,26-4 0,-10 3 0,18-3 0,2-5 0,14-3 0,-3-4 0,10 2 0,7-1 0,4 2 0,5-5 0,17-11 0,14-2 0,33-11 0,-8 6 0,24-1 0,-16 4 0,5 4 0,-3 5 0,-24 5 0,5 0 0,-10 2 0,0-2 0,-7 3 0,-12 0 0,-5-3 0,-6 1 0,0-4 0,-4 1 0,-7 0 0,-9 2 0,-47-4 0,-9 2 0,14 0 0,-4 0 0,6 1 0,1-1 0,-35-5 0,39 8 0,1-1 0,-14-1 0,-23 4 0,12 0 0,14 0 0,13 0 0,16 0 0,8 0 0,6 0 0,3 0 0,10 2 0,29-1 0,6 1 0,51-2 0,-32 0 0,36 0 0,-39 0 0,17 0 0,-6 0 0,13 0 0,1 0 0,10 0 0,-25 0 0,5 0 0,-26 0 0,3 0 0,-12 0 0,-5 0 0,-9 0 0,-3-2 0,-7-7 0,-27-8 0,-26-3 0,-30 1 0,28 11 0,-1 2 0,-43-3 0,46 6 0,1 1 0,-18-2 0,-15 4 0,20 0 0,-23 0 0,9 0 0,2 0 0,15 0 0,16 0 0,18 0 0,11 0 0,7 0 0,-2-5 0,-2 1 0,-5-6 0,-1 1 0,0 0 0,3-2 0,4 4 0,3 0 0,5 1 0,0 1 0,3 0 0,0 0 0,0-2 0,0-2 0,0-1 0,3-1 0,2 0 0,7 0 0,3 2 0,6-2 0,5 7 0,12-2 0,7 6 0,18 0 0,20 4 0,3 5 0,-30-2 0,0 0 0,41 3 0,-46-5 0,-1-1 0,38-4 0,-12 0 0,-2 0 0,-9-4 0,-10 0 0,-11-3 0,-18 4 0,-7 0 0,-8 1 0,-5-1 0,-4-5 0,-2-3 0,-37-9 0,-6-3 0,-42-1 0,8 8 0,2 4 0,10 7 0,8 2 0,8-1 0,6 4 0,5-7 0,5 7 0,-5-4 0,-6 4 0,4 0 0,-4 0 0,7 0 0,-2 0 0,-8 0 0,-2 0 0,5 0 0,2 0 0,12 0 0,1 0 0,1 0 0,6 0 0,1 0 0,7 0 0,6 0 0,0 0 0,5-2 0,1-5 0,2-2 0,5-4 0,-1 4 0,6-1 0,-7 5 0,4-3 0,-6 3 0,4 2 0,0 1 0,3 2 0,13 0 0,3 0 0,19 0 0,-7 0 0,7 0 0,-9 0 0,0 0 0,0 3 0,0-3 0,-4 6 0,8 0 0,-3-2 0,6 2 0,-4-6 0,3 0 0,-5 0 0,4 0 0,-5 0 0,-3 0 0,-2 0 0,-4 0 0,-3 0 0,-2 0 0,-2 0 0,0 0 0,0 0 0,-4 0 0,-3 0 0,-3 0 0,-4 0 0,-1 6 0,-11 1 0,-19 7 0,-9-4 0,-21 1 0,7-4 0,-7-2 0,-1-2 0,12-3 0,3 0 0,14 0 0,5 0 0,5 0 0,3 0 0,7 0 0,-3 0 0,3 0 0,-5 0 0,0 0 0,-13 0 0,-5 0 0,-12 0 0,5 0 0,-1 0 0,13 0 0,1 0 0,11 0 0,-2 0 0,8 0 0,-1 0 0,5 0 0,0 0 0,-2 0 0,-1 0 0,-6-2 0,0-6 0,2 1 0,2-3 0,7 4 0,8 22 0,5 6 0,0 6 0,0-2 0,-7-13 0,2-2 0,-2 3 0,3 5 0,-6-2 0,6 3 0,-6 3 0,3-7 0,-3 8 0,0-1 0,0 0 0,0 1 0,0 0 0,0-3 0,0 0 0,0 0 0,0-6 0,0 3 0,0-5 0,-3 6 0,0-1 0,-3 3 0,0 13 0,3-10 0,-3 7 0,6-14 0,-3-2 0,0-2 0,3 1 0,-3-3 0,3 5 0,-2-5 0,1 6 0,-1-3 0,2 4 0,0 4 0,-3 1 0,2 4 0,-1 4 0,2-8 0,0 10 0,-3-11 0,2-1 0,-2 2 0,3-7 0,0 3 0,-2-4 0,1 1 0,-1-5 0,2 0 0,-2-1 0,1-4 0,13-9 0,14-5 0,8-1 0,26 1 0,-13 8 0,25 0 0,-25 0 0,4 3 0,-11 0 0,-12 1 0,8 2 0,-20-6 0,6 3 0,-13-3 0,4 2 0,-7-1 0,-1 3 0,-18-1 0,-12 0 0,-28-4 0,0-7 0,-23-7 0,18 0 0,-5-3 0,26 8 0,9 1 0,13 2 0,7 1 0,3-7 0,5 4 0,15-10 0,17 4 0,38-6 0,3 8 0,-23 5 0,-1 1 0,24-3 0,14-8 0,-30 9 0,10-11 0,-34 11 0,1-3 0,-25 4 0,-1-3 0,-8-1 0,-25-5 0,-15 7 0,-40 0 0,-4 7 0,29 2 0,-1 2 0,-39-1 0,12 0 0,18 0 0,36 0 0,5 0 0,20 0 0,43-17 0,21 2 0,23-10 0,9 5 0,-36 8 0,7 4 0,-28 5 0,-4 3 0,-11 0 0,-6 0 0,-1 0 0,-11-2 0,-45-15 0,-29 3 0,16 1 0,-2 0 0,-35 4 0,1-2 0,46 7 0,-5-2 0,26 0 0,7 3 0,8-1 0,7 1 0,0-2 0,3-2 0,8-1 0,-2 0 0,13-3 0,5 5 0,2 0 0,10 3 0,-10 3 0,-2 0 0,-19 0 0,-24 11 0,-4 3 0,-10 11 0,14 9 0,4-4 0,5 2 0,4-6 0,1-5 0,4-3 0,-1 7 0,2-7 0,0 3 0,0-2 0,0-5 0,-3 2 0,3 2 0,-8-2 0,2-1 0,0-2 0,-3-3 0,5 4 0,-3-6 0,2 5 0,-1-5 0,1 0 0,0-2 0,-2-4 0,1-2 0,-4 0 0,2-3 0,-3-8 0,1 2 0,-1-17 0,2-3 0,3-14 0,3 2 0,3-12 0,3 15 0,0 1 0,5 11 0,-2 9 0,0 1 0,-2 4 0,-3 0 0,1 4 0,-2-6 0,0 0 0,0-3 0,0-3 0,0 0 0,0 2 0,0-4 0,0 7 0,0-4 0,0 5 0,0 1 0,0 5 0,0 0 0,0 4 0,0-1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1:55.034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1783 198 16383,'-31'0'0,"0"0"0,11 0 0,-14 0 0,-6 0 0,-2 0 0,-19 0 0,21 0 0,-16 0 0,5 0 0,-1 0 0,3 0 0,-16 0 0,16 0 0,-21 0 0,19 0 0,-1 0 0,3 0 0,5 0 0,5 0 0,2 0 0,6 0 0,-1 0 0,0-7 0,1 5 0,4-5 0,-4 7 0,9 0 0,-4-3 0,4 2 0,1-2 0,-5 3 0,4 0 0,-4 0 0,8-3 0,-2 3 0,3-3 0,-10 3 0,8-3 0,-7 2 0,13-1 0,-8 2 0,8 0 0,-4 0 0,5 0 0,-1-3 0,1 2 0,-1-2 0,1 3 0,-1 0 0,-3 0 0,2 0 0,-6 0 0,7 0 0,-8 0 0,4-3 0,-1 2 0,2-2 0,3 0 0,1 3 0,3-3 0,0 0 0,4 3 0,-1-5 0,1 2 0,0-2 0,2 0 0,1 0 0,2 0 0,0-1 0,0 1 0,0 0 0,0 0 0,0 0 0,0-1 0,0 1 0,0 0 0,0 0 0,0 0 0,0-1 0,0 1 0,0 0 0,0 0 0,0-1 0,0 1 0,0 0 0,0 0 0,0-1 0,0 1 0,10 2 0,-2 1 0,13 2 0,-4 0 0,1 0 0,-2 0 0,1 0 0,-4 3 0,7-2 0,-6 1 0,6-2 0,-6 3 0,2-2 0,1 2 0,0-3 0,0 0 0,4 0 0,-4 0 0,0 0 0,8 0 0,-6 0 0,25 0 0,-8 0 0,23 0 0,-19 0 0,8 0 0,-10 0 0,5 0 0,0 0 0,-4 0 0,-7 0 0,-6 0 0,-5-3 0,0 2 0,1-2 0,-5 3 0,3 0 0,-2 0 0,-1 0 0,4 0 0,-8 0 0,3 0 0,-3 0 0,3-4 0,-2 4 0,6-3 0,-6 3 0,6 0 0,-3 0 0,5 0 0,-1 0 0,10 0 0,-11 0 0,9 0 0,-11 0 0,-1 0 0,3 0 0,-2 0 0,3 0 0,0 0 0,1 0 0,-5 0 0,0 0 0,-5 0 0,1 0 0,-4 0 0,0 0 0,-1 0 0,-2 0 0,6 0 0,-6 2 0,3-1 0,0 1 0,-3-2 0,2 0 0,-2 0 0,2 0 0,2 3 0,-1-3 0,3 3 0,-3-3 0,4 3 0,-4-2 0,3 2 0,-6-3 0,5 0 0,-5 0 0,2 0 0,-2 0 0,-1 0 0,0 0 0,1 0 0,-1 0 0,0 0 0,0 0 0,1 2 0,-1-1 0,1 1 0,2-2 0,2 0 0,2 0 0,1 3 0,-1-3 0,1 3 0,-1-3 0,-2 3 0,2-3 0,-6 3 0,2-3 0,-2 0 0,-1 0 0,0 0 0,1 0 0,-1 2 0,0-2 0,-1 3 0,1-3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2:00.643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1854 37 16383,'-35'0'0,"-23"0"0,30 0 0,-17 0 0,15 0 0,3 0 0,-10 0 0,4 0 0,-9 0 0,14 0 0,-21 0 0,9 0 0,-8 0 0,11 0 0,7 0 0,7 0 0,-3 0 0,5 0 0,0 0 0,-1 0 0,5 0 0,-3 0 0,2 0 0,-3 0 0,0 0 0,-1 0 0,1 0 0,0 0 0,3 0 0,-2 0 0,7 0 0,-4 0 0,5 0 0,-1 0 0,4 0 0,-3 0 0,3 0 0,-1 0 0,-2 0 0,3 0 0,-3 0 0,-1 0 0,0 0 0,1-2 0,-1 1 0,1-2 0,-1 3 0,-3 0 0,2 0 0,-2-3 0,3 3 0,-3-3 0,3 0 0,-4 2 0,5-1 0,-1 2 0,0 0 0,1-3 0,-1 2 0,-3-2 0,3 3 0,-4 0 0,1 0 0,2 0 0,-2 0 0,3 0 0,1 0 0,-3 0 0,2 0 0,1 0 0,0 0 0,3 0 0,-4 0 0,4 0 0,-3 0 0,0 0 0,-3 0 0,-6 0 0,8 0 0,-4 0 0,10 0 0,-4 0 0,1 0 0,1 0 0,-3 0 0,3 0 0,-1 0 0,-1 0 0,4-2 0,-4 1 0,1-1 0,-2 2 0,2 0 0,-1 0 0,1 0 0,-2 0 0,-1-3 0,1 3 0,2-3 0,-1 3 0,1 0 0,1 0 0,-3 0 0,3 0 0,-1 0 0,-2 0 0,6 0 0,-6 0 0,6 0 0,-2 0 0,2 0 0,1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2:03.468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1339 7 16383,'-23'0'0,"-5"0"0,13 0 0,-10 0 0,12 0 0,-7 0 0,6 0 0,-2 0 0,-1 0 0,4 0 0,-8 0 0,4 0 0,-4 0 0,3 0 0,-2 0 0,7 0 0,-4 0 0,5 0 0,-1 0 0,1 0 0,-5 0 0,4 0 0,-4 0 0,1 0 0,2 0 0,-2 0 0,3 0 0,1-3 0,-1 2 0,1-1 0,-1 2 0,1 0 0,-1 0 0,0 0 0,4 0 0,-3 0 0,3 0 0,-4 0 0,4 0 0,-3 0 0,6 0 0,-6 0 0,6 0 0,-3 0 0,4 0 0,0 0 0,-1 0 0,1 0 0,-1 0 0,1 0 0,-4 0 0,3 0 0,-3 0 0,1 0 0,-2 0 0,-2 0 0,-1 0 0,1 0 0,-1 0 0,-3 0 0,2 0 0,-2 0 0,3 0 0,1 0 0,-5 0 0,-5 0 0,3 0 0,-7 0 0,12 0 0,-6 0 0,6 0 0,-2 0 0,4 0 0,-6 0 0,1 0 0,-4 0 0,6 0 0,3 0 0,3 0 0,4 0 0,0 0 0,-1 0 0,1 0 0,-1 0 0,1 0 0,-4 0 0,1 0 0,-2 0 0,2 0 0,3 0 0,-4 0 0,3 0 0,-2 0 0,2 0 0,1 0 0,-4 0 0,3 0 0,-3 0 0,1 0 0,1 0 0,-4 0 0,4 0 0,-4 0 0,4 0 0,-1 0 0,2 0 0,1 0 0,-1 0 0,1 0 0,0 0 0,-1 0 0,1 0 0,-1 0 0,1 0 0,0 2 0,0-2 0,0 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2:05.714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1392 0 16383,'-30'0'0,"3"0"0,5 0 0,1 0 0,0 0 0,-5 0 0,-1 0 0,-19 0 0,2 0 0,-18 0 0,17 0 0,-1 0 0,19 0 0,-3 0 0,3 0 0,0 0 0,-4 0 0,4 0 0,0 0 0,-4 0 0,9 0 0,-9 0 0,9 0 0,-4 0 0,9 0 0,-3 0 0,6 0 0,-6 0 0,6 0 0,-2 0 0,-1 0 0,4 0 0,-3 0 0,1 0 0,1 0 0,-1 0 0,3 0 0,-1 0 0,1 0 0,-1 0 0,1 0 0,-1 0 0,1 0 0,-1 0 0,1 0 0,-5 0 0,0 0 0,-1 0 0,-2 0 0,3 0 0,-4 0 0,3 0 0,-2 3 0,6-2 0,-2 2 0,7-3 0,0 0 0,0 0 0,3 0 0,-2 0 0,2 0 0,1 0 0,-1 0 0,1 0 0,0 0 0,-1 0 0,1 3 0,0-3 0,-1 2 0,1-2 0,-1 0 0,1 0 0,0 3 0,-1-3 0,1 3 0,-3-3 0,2 0 0,-2 0 0,3 0 0,0 0 0,-1 2 0,1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2:14.194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1332 599 16383,'-47'0'0,"-4"0"0,31 0 0,-20 0 0,10 0 0,-13 0 0,-1 0 0,0 0 0,6 0 0,-5 0 0,10 0 0,1 0 0,6 0 0,5 0 0,-1 0 0,1-3 0,4 2 0,0-2 0,5 0 0,-5 3 0,4-3 0,-4 0 0,1 2 0,2-1 0,-6-1 0,3 2 0,-1-2 0,-2-1 0,3 4 0,-1-4 0,-2 4 0,-3 0 0,0-3 0,-4 3 0,10-4 0,-3 4 0,6 0 0,-2-2 0,3 1 0,-3-2 0,2 3 0,-2 0 0,3 0 0,1 0 0,-1 0 0,4-2 0,-7 1 0,9-1 0,-9 2 0,7 0 0,-4 0 0,1 0 0,-1 0 0,1 0 0,-1 0 0,1 0 0,-1 0 0,1 0 0,-1 0 0,1 0 0,-1 0 0,-2 0 0,5 0 0,-4 0 0,8 0 0,-3 0 0,4 0 0,-1 0 0,1 0 0,-1 0 0,1 0 0,0 0 0,2 7 0,1-3 0,2 6 0,0-2 0,0-1 0,0 4 0,0-1 0,0 2 0,0 1 0,0-4 0,0 0 0,0-1 0,0-1 0,0 1 0,0-2 0,0-1 0,7-2 0,-3-1 0,9-2 0,-4 0 0,4 0 0,-1-2 0,4-2 0,-2-3 0,6 0 0,-2 1 0,-1-1 0,3 0 0,-2 0 0,3 3 0,0-2 0,1 2 0,-5 0 0,3 1 0,-6 3 0,6 0 0,-2 0 0,-1 0 0,8 0 0,8 0 0,1 0 0,7 0 0,-14 0 0,-1 0 0,-5 0 0,-4 0 0,4 0 0,-11 0 0,6 3 0,-7-3 0,0 3 0,3-3 0,-2 0 0,2 0 0,1 0 0,3 3 0,-2-2 0,6 2 0,-3-3 0,4 0 0,1 0 0,-1 0 0,0 0 0,5 0 0,-3 0 0,7 0 0,-7 0 0,21 0 0,-13 0 0,10-3 0,-10-1 0,-9-3 0,4 2 0,-5-1 0,-3 3 0,-2-4 0,-7 3 0,3-1 0,-6 2 0,3-1 0,-4-1 0,1 5 0,-1-5 0,1 4 0,-1-3 0,0 3 0,0-1 0,1-1 0,-1 3 0,1-5 0,-1 4 0,-2-4 0,2 2 0,-2-2 0,-1 0 0,1 0 0,-3-1 0,0 1 0,0-1 0,0 1 0,0-1 0,0-2 0,0 2 0,0-6 0,0 3 0,0-1 0,0-1 0,0 4 0,0-4 0,0 4 0,0-4 0,0 4 0,0-1 0,0-1 0,-3 3 0,3-3 0,-5 4 0,4 0 0,-1-1 0,2 1 0,0-1 0,0 1 0,0 0 0,0-1 0,-3 1 0,3 0 0,-2 0 0,-1 0 0,3-1 0,-3 1 0,3-1 0,0 1 0,0 0 0,0-1 0,-2 1 0,1 0 0,-1 0 0,2-1 0,0 1 0,0 0 0,0 0 0,0 0 0,0-2 0,2 1 0,1 2 0,0-1 0,2 2 0,-3-2 0,3 2 0,-2-2 0,2 3 0,-2-3 0,0 0 0,-1 0 0,-12 0 0,-2 2 0,-7 0 0,-1 3 0,3 0 0,-9 0 0,3 0 0,-3 0 0,0 0 0,4 0 0,-4 0 0,5 0 0,0 0 0,-1 0 0,1 0 0,4 0 0,-4 0 0,8 0 0,-4 0 0,1 0 0,-3 0 0,1 0 0,0 0 0,5 0 0,1 0 0,-1 0 0,1 0 0,2 0 0,-1 0 0,4 0 0,-4 0 0,4 0 0,-1 0 0,-1 0 0,3 0 0,-6 0 0,6 0 0,-3 0 0,1 0 0,2 0 0,-6 0 0,2 0 0,1 0 0,-3 0 0,6 0 0,-6 0 0,6 0 0,-6 0 0,6 0 0,-6 0 0,3 0 0,-4 0 0,-5 0 0,3 0 0,-3 0 0,5 0 0,0 0 0,-3 0 0,3 0 0,-4 0 0,5 0 0,-5 0 0,4 0 0,-4 0 0,5 0 0,-1-3 0,1 2 0,-1-4 0,1 4 0,-1-2 0,0 1 0,1 1 0,3-2 0,-3 0 0,2 3 0,-1-3 0,-2 3 0,5-3 0,-4 3 0,6-3 0,-3 3 0,0 0 0,3 0 0,-2 0 0,2-2 0,1 1 0,-1-1 0,1 2 0,-1 0 0,1 0 0,0-2 0,-1 1 0,1-1 0,0 2 0,0 0 0,-1 0 0,1 0 0,0-3 0,0 2 0,-1-1 0,1 2 0,0 0 0,-1 0 0,1 0 0,0 0 0,-1 0 0,1 0 0,0 0 0,0 0 0,-1 0 0,1 0 0,0 0 0,0-5 0,2-1 0,1-2 0,2 0 0,0 3 0,-2 0 0,1 0 0,-1-1 0,2 1 0,0 0 0,0-1 0,0 1 0,0-1 0,0 1 0,0 0 0,0 0 0,0-1 0,0 1 0,0 0 0,0 0 0,0 0 0,7 2 0,-3 1 0,10 2 0,-5 0 0,4 0 0,-1 0 0,-2 0 0,1 0 0,-1 0 0,2 3 0,1 1 0,-1-1 0,-2 2 0,1-4 0,-4 4 0,4-5 0,-4 5 0,1-2 0,-2 3 0,2-3 0,-1 1 0,1-1 0,1 3 0,-3 0 0,3-3 0,-4 2 0,0-2 0,1 3 0,-3-1 0,-1 0 0,-2 1 0,0 2 0,0-2 0,0 5 0,-2-5 0,-1 6 0,-6-6 0,-1 6 0,0-2 0,-7 5 0,9-1 0,-7 1 0,3 0 0,5-5 0,-5 2 0,7-7 0,2 1 0,-2-1 0,2 0 0,-2 1 0,-1-3 0,1 1 0,0-3 0,0 1 0,-1-2 0,1 2 0,0-1 0,0 4 0,2-3 0,-1 3 0,3 0 0,-4 1 0,5-1 0,-5-2 0,2 1 0,0-1 0,-2 3 0,2-3 0,-2 1 0,0-3 0,0 1 0,0-2 0,-2 0 0,2 0 0,0-4 0,5-2 0,6-2 0,13-4 0,0 5 0,8-3 0,3 3 0,-1 0 0,3-1 0,-2 4 0,7-2 0,-3 5 0,2-2 0,-5 3 0,10 0 0,-6 0 0,11 0 0,-9 0 0,-4 3 0,23 2 0,-19 3 0,14-3 0,-15 2 0,-7-7 0,1 4 0,-12-4 0,5 0 0,-9 0 0,1 0 0,-3 0 0,-3 0 0,0 0 0,2 0 0,-2 0 0,0 2 0,-1-1 0,0 1 0,1 0 0,0-1 0,-1 4 0,3-2 0,-4 0 0,7 2 0,-8-2 0,12 3 0,-8 0 0,5 0 0,3 3 0,-7-2 0,3-1 0,1 2 0,-9-4 0,6 2 0,-5-2 0,-1-1 0,2 0 0,-5 2 0,-13-2 0,-8 3 0,-17-3 0,6 0 0,-16-3 0,15 0 0,-6 0 0,-4-7 0,15 3 0,-20-7 0,21 7 0,-8-1 0,5 4 0,5-6 0,-1 7 0,-7-4 0,14 4 0,-23 0 0,19 0 0,-11 0 0,1 0 0,10 0 0,-10 0 0,11 0 0,1 0 0,-2 0 0,10 0 0,-7 0 0,7 0 0,-2 0 0,-2 0 0,7 0 0,-9 3 0,9 0 0,-7 0 0,5 2 0,-3-2 0,1 3 0,1 0 0,3-1 0,3 0 0,2 3 0,2-2 0,0 2 0,8-5 0,13-1 0,10-2 0,16 0 0,-12 0 0,19 0 0,-24 0 0,16 0 0,11 0 0,-13 0 0,45 0 0,-39 0 0,28 0 0,-37 0 0,14 4 0,-25-3 0,10 2 0,-21-3 0,3 0 0,-13 0 0,1 0 0,-2 0 0,1 0 0,-1 0 0,-3 0 0,0 0 0,0 0 0,1 0 0,-1 0 0,0 0 0,0 0 0,0 0 0,1 0 0,1 0 0,-1 0 0,2 0 0,-3 0 0,3 0 0,1 0 0,-1 0 0,0 0 0,-3 0 0,0 0 0,0 0 0,0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2:23.265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1342 333 16383,'-29'0'0,"-3"0"0,13 0 0,-15 0 0,-2 0 0,-4 0 0,-8 0 0,9 0 0,-4 0 0,-1 0 0,0 0 0,0 0 0,6 0 0,-4 0 0,9 0 0,-4 0 0,5 0 0,0-3 0,5 2 0,-3-3 0,11 4 0,-6-3 0,12 2 0,-4-5 0,5 6 0,2-5 0,2 4 0,2-2 0,1 1 0,0 2 0,0-5 0,-1 5 0,1-3 0,-1 3 0,1-2 0,0 1 0,-1-1 0,1 2 0,0-2 0,-1 1 0,1-1 0,-3 2 0,1 0 0,-4 0 0,1 0 0,-2 0 0,-1 0 0,-3 0 0,-2 0 0,-3 0 0,0 0 0,-1 0 0,1-3 0,-5 2 0,4-2 0,0 3 0,1 0 0,8-3 0,-3 2 0,3-4 0,0 4 0,4-2 0,0 1 0,1 1 0,2-1 0,-3 2 0,4 0 0,0 0 0,2 6 0,1-2 0,2 6 0,0-5 0,-2-2 0,1 3 0,-1-2 0,2 3 0,0-1 0,0-1 0,0 0 0,0 1 0,0-1 0,0 0 0,0 1 0,0-1 0,0 1 0,-7-4 0,3 1 0,-5-3 0,4 0 0,-1 0 0,1 0 0,0-5 0,2 1 0,1-4 0,2 0 0,0-2 0,-3-2 0,3-1 0,-3 1 0,3-1 0,0 1 0,0-1 0,0 1 0,0-1 0,0-3 0,0 2 0,0-2 0,0-1 0,0 4 0,0-7 0,3 6 0,0-2 0,0 3 0,0 4 0,-3-3 0,3 6 0,-3-6 0,5 6 0,-4-3 0,4 4 0,-5-1 0,5 3 0,-2-4 0,2 4 0,0-2 0,0 3 0,0 2 0,0 0 0,1 0 0,2 0 0,2 0 0,2 0 0,1 0 0,3 3 0,-2 0 0,6 4 0,-7 0 0,8 0 0,-8-1 0,8 1 0,-8-1 0,7 1 0,-2 0 0,-1-3 0,4 2 0,-8-5 0,3 5 0,-3-5 0,0 4 0,-1-4 0,4 2 0,-2-3 0,2 0 0,1 0 0,0 0 0,5 0 0,-1 0 0,0 0 0,0 0 0,1 0 0,4 0 0,-4 0 0,0 0 0,-2 0 0,-2 0 0,3 0 0,-4 0 0,4 0 0,-8 0 0,8 0 0,-4 0 0,0 0 0,4 0 0,-8 0 0,7 0 0,-6 0 0,6 0 0,-6 0 0,6 0 0,-3 0 0,1 0 0,2 0 0,3-3 0,0 2 0,0-5 0,-7 5 0,-3-4 0,-1 4 0,-2-2 0,-2 3 0,1 0 0,-3-2 0,5 1 0,-5-1 0,2 2 0,-3 0 0,1 0 0,-1 0 0,0 0 0,0 0 0,0 0 0,2 0 0,-3 2 0,2-2 0,0 2 0,0-2 0,1 3 0,-2-3 0,1 3 0,5-3 0,-4 0 0,4 0 0,-6 0 0,1 0 0,2 3 0,-1-3 0,1 3 0,-2 0 0,-1-3 0,0 5 0,1-4 0,-3 3 0,2-1 0,-5 3 0,2-1 0,-2 0 0,0 0 0,0 0 0,0 1 0,0-1 0,0 0 0,0 0 0,0 1 0,0-1 0,0 0 0,0 1 0,0-1 0,0 1 0,-4-1 0,2 1 0,-5-3 0,4 1 0,-2-1 0,-1 3 0,1-1 0,-4 1 0,0 0 0,-4-2 0,-3 2 0,2-3 0,-6 1 0,3-1 0,-5-3 0,-4 0 0,4 0 0,-4 0 0,5 0 0,-5 0 0,3 0 0,-2-7 0,3 3 0,1-10 0,4 4 0,-4-1 0,4 2 0,-4-2 0,-1 3 0,1-2 0,-5 3 0,-10 0 0,6 2 0,-5-1 0,13 5 0,5-2 0,1 3 0,3 0 0,1 0 0,-1 0 0,1 0 0,-1 0 0,4 0 0,-3 0 0,6 0 0,-3 0 0,4 0 0,-1 0 0,1 0 0,-1 0 0,1 0 0,0 0 0,2 7 0,1-3 0,5 3 0,5-5 0,6-2 0,6 0 0,1 0 0,5 0 0,-4 0 0,9 0 0,-9-3 0,9-1 0,-4-4 0,0-2 0,-1 1 0,0-1 0,-4 3 0,4-1 0,-4 1 0,-5 3 0,-1 1 0,1 3 0,-4 0 0,4 0 0,-8 0 0,3 0 0,-6 0 0,6 0 0,-6 0 0,3 0 0,-4 0 0,1 0 0,-1 0 0,-22 0 0,-4 0 0,-13 0 0,4 0 0,4 0 0,3 0 0,-7 0 0,7 0 0,-7 0 0,7 0 0,-7-4 0,7 4 0,1-7 0,2 7 0,3-6 0,-5 5 0,5-5 0,1 5 0,-1-5 0,-2 5 0,-3-2 0,3 3 0,3 0 0,-1-3 0,0 2 0,-14-2 0,3 3 0,-4 0 0,2 0 0,7 0 0,-3 0 0,5 0 0,0 0 0,-1 0 0,5 0 0,-3 0 0,6 0 0,-6 3 0,6 1 0,-2 3 0,3-1 0,4 3 0,-3-2 0,5 5 0,-2-6 0,3 6 0,0-6 0,1 3 0,-4-3 0,2 2 0,-4 1 0,5 1 0,-2-5 0,2 0 0,1-2 0,0 0 0,2 1 0,1 2 0,2-1 0,0 3 0,0 0 0,0-2 0,0 2 0,0-3 0,0 1 0,2-1 0,3-2 0,5 0 0,5-3 0,-1 0 0,6 0 0,-6 0 0,6 0 0,3 0 0,0 0 0,3 0 0,-4 0 0,-1 0 0,0 0 0,1 0 0,-1 0 0,0 0 0,15 0 0,-12 0 0,16 0 0,-13 0 0,1 0 0,-3 0 0,1 3 0,-7-2 0,6 6 0,-9-4 0,-2 1 0,-3-2 0,-6-2 0,1 0 0,-1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2:26.008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1328 7 16383,'-15'0'0,"-1"0"0,6 0 0,1 0 0,-7 0 0,6 0 0,-6 0 0,-1 0 0,-42 0 0,23 0 0,-32 0 0,37 0 0,-6 0 0,4 0 0,-4 0 0,5 0 0,0 0 0,5 0 0,1 0 0,5 0 0,0 0 0,3 0 0,2 0 0,3 0 0,1 0 0,-1 0 0,4 0 0,-3 0 0,3-3 0,-9 2 0,4-1 0,-4 2 0,5 0 0,1 0 0,-1 0 0,4 0 0,-3 0 0,3 0 0,-4 0 0,4 0 0,0 0 0,1 0 0,1 0 0,-1 0 0,2 0 0,1 0 0,-1 0 0,1 0 0,-1 0 0,1 0 0,0 0 0,-1 0 0,1 0 0,-1 0 0,1 0 0,-1 0 0,1 0 0,-4 0 0,3 0 0,-5 0 0,5 0 0,-2 0 0,0 0 0,1 0 0,-1 0 0,2 0 0,-2 0 0,2 0 0,-3 0 0,0 0 0,3 0 0,-2 0 0,-1 0 0,3 0 0,-6 0 0,6 0 0,-3 0 0,1 0 0,1 2 0,-1-1 0,-1 1 0,3-2 0,-3 0 0,1 0 0,1 0 0,-1 3 0,2-3 0,1 3 0,0-3 0,-1 0 0,1 0 0,-3 0 0,-1 2 0,0-1 0,0 2 0,4-3 0,-1 0 0,1 0 0,0 0 0,-1 0 0,1 0 0,-1 0 0,1 0 0,0 0 0,0 0 0,0 0 0,0 2 0,0-1 0,0 1 0,0-2 0,0 0 0,-1 0 0,1 0 0,0 0 0,0 0 0,0 3 0,-1-3 0,1 2 0,0-2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42:09.275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803 162 16383,'-26'-3'0,"8"1"0,-7 2 0,7 0 0,-25 0 0,17 0 0,-50 0 0,46 0 0,-44 0 0,52 0 0,-20 0 0,22 0 0,3 0 0,-1 0 0,7 0 0,-6 0 0,-6 0 0,5 0 0,-9 0 0,12 0 0,-6 0 0,8 0 0,-10-3 0,7 2 0,-11-2 0,13 3 0,-2-2 0,3 1 0,1-5 0,-1 6 0,4-3 0,-3 0 0,6 2 0,-3-4 0,4 5 0,-1-3 0,1 1 0,0-1 0,2-3 0,-2 1 0,4 0 0,-1 0 0,2-1 0,0 1 0,0 0 0,0 0 0,0 0 0,0-1 0,0 1 0,0 0 0,0-1 0,0 1 0,0-1 0,0 1 0,0 0 0,0 0 0,0 0 0,0 0 0,0 0 0,0-1 0,0 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2:30.205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1300 224 16383,'-18'0'0,"-1"0"0,6 0 0,0 0 0,-12 0 0,2 0 0,-9 0 0,-5 0 0,4 0 0,-10 0 0,15 0 0,-13 0 0,17 0 0,-12 0 0,14 0 0,-4 0 0,0 0 0,3 0 0,-3 0 0,5-6 0,-5 4 0,4-4 0,-9 6 0,4 0 0,0 0 0,-3-3 0,3 2 0,-10-3 0,4 4 0,-4 0 0,5 0 0,0 0 0,1 0 0,4 0 0,-4 0 0,9 0 0,-9 0 0,9 0 0,-4 0 0,9 0 0,0 0 0,5 0 0,-1 0 0,4 0 0,0 0 0,1 0 0,1 0 0,-1 0 0,2 0 0,1 0 0,-1 0 0,1 0 0,0 0 0,-1 0 0,1 0 0,0 0 0,0 0 0,0 0 0,0 0 0,-2 0 0,1 0 0,-1 0 0,2 0 0,0 0 0,0 0 0,0-2 0,0-4 0,2 0 0,0-1 0,1 4 0,1-4 0,-1 3 0,2-3 0,-3 2 0,3 0 0,-3 0 0,3 0 0,0 0 0,0-4 0,0 3 0,0-2 0,0 2 0,0 1 0,0 0 0,0-1 0,0 1 0,0 0 0,0-1 0,0 1 0,0-1 0,0 1 0,0 0 0,0 0 0,0-1 0,0 1 0,0 0 0,0-1 0,3 1 0,-1 0 0,1 0 0,2 2 0,-2-2 0,2 5 0,1-3 0,-1 3 0,1 0 0,-1 0 0,0 0 0,1 0 0,2 0 0,2 0 0,-1 0 0,7 0 0,-6 0 0,7 0 0,-5 3 0,5 1 0,-4 2 0,4-2 0,-1 2 0,-2-3 0,2 4 0,-3-3 0,-1 1 0,1-4 0,-1 2 0,-3-1 0,7-1 0,-6 1 0,7-2 0,-5 0 0,5 0 0,-4 0 0,4 0 0,-1 0 0,-2 0 0,16 0 0,-15 0 0,15 0 0,-12 0 0,3 0 0,0 0 0,0 0 0,1 0 0,-5 0 0,3 0 0,-2 0 0,3 0 0,0 0 0,-3 0 0,2 0 0,-3-3 0,5 2 0,-5-5 0,0 6 0,-5-3 0,-3 0 0,3 3 0,-2-3 0,2 3 0,1 0 0,-4 0 0,3-2 0,-3 1 0,4-2 0,-1 3 0,3 0 0,-2 0 0,-1 0 0,0 0 0,-6 0 0,6 0 0,-6 0 0,3 0 0,-4 0 0,1 0 0,2 0 0,-2-2 0,3 1 0,0-1 0,-3 2 0,2 0 0,-2 0 0,2-3 0,-1 2 0,1-2 0,-2 3 0,-1 0 0,1 0 0,-1 0 0,0 0 0,1 0 0,-1 0 0,1 0 0,-1 0 0,1 0 0,-1 0 0,1 0 0,-1 0 0,0 0 0,0 0 0,1 0 0,-1 0 0,0 0 0,0 0 0,0 0 0,0 0 0,0 0 0,3 0 0,-3 0 0,3 0 0,-3 0 0,0 0 0,0 0 0,1 0 0,-1 0 0,0 0 0,0 0 0,0 0 0,0 0 0,0 0 0,0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2:39.588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1817 63 16383,'-27'0'0,"-9"0"0,16 0 0,-14 0 0,15 0 0,-29 0 0,16 0 0,-29 0 0,15 0 0,-19 0 0,12 0 0,-3 0 0,12 0 0,-13 0 0,10 0 0,-16 0 0,24 0 0,-10 0 0,16 0 0,-4 0 0,5 0 0,5 0 0,1 0 0,5 0 0,0 0 0,-1 0 0,1 0 0,4 0 0,0 0 0,5 0 0,-1 0 0,1 0 0,-5-6 0,4 4 0,-4-4 0,5 6 0,-1 0 0,1 0 0,-5 0 0,4 0 0,-4 0 0,1 0 0,2-3 0,-6 3 0,7-3 0,-8 3 0,8 0 0,-8 0 0,4 0 0,0-3 0,-4 2 0,8-1 0,-4-1 0,5 2 0,-1-5 0,-3 6 0,6-3 0,-6 3 0,3-3 0,2 2 0,-8-2 0,6 3 0,-1-3 0,3 3 0,3-3 0,2 3 0,-3 0 0,4 0 0,-1 0 0,1 0 0,-1 0 0,1 0 0,0 0 0,-1 0 0,1 0 0,-1 0 0,-2 0 0,1 0 0,-1-2 0,-1 1 0,3-1 0,-6 2 0,6-2 0,-6 1 0,6-1 0,-3 2 0,4 0 0,0 0 0,-1 0 0,1 0 0,-1 0 0,1 0 0,0 0 0,0 0 0,0 0 0,-1 0 0,1 0 0,0 0 0,0 0 0,0 0 0,22 0 0,-5 0 0,19 0 0,-10 0 0,0 0 0,0 0 0,1 0 0,-1 0 0,0 0 0,1 0 0,-1 0 0,0 0 0,5 0 0,-3 0 0,2 0 0,-3 0 0,-1 0 0,5 0 0,-4 0 0,9 0 0,7 0 0,-3 0 0,13 0 0,-9 0 0,10 4 0,-4-3 0,5 7 0,-6-7 0,0 3 0,0 0 0,-1-3 0,-4 6 0,-2-6 0,8 6 0,-9-6 0,5 6 0,-15-7 0,-5 4 0,-4-4 0,0 0 0,-5 0 0,1 0 0,-1 0 0,1 0 0,3 0 0,-2 0 0,6 0 0,-2 0 0,3 0 0,-4 0 0,4 0 0,-8 0 0,7 0 0,-6 0 0,2 0 0,-3 0 0,-1 0 0,1 0 0,-1 0 0,1 0 0,0 0 0,-4 0 0,3 0 0,-6 0 0,2 0 0,-2 0 0,-1 0 0,1 0 0,-1 0 0,1 0 0,-1 0 0,1 0 0,-1 0 0,0 0 0,4 0 0,-3 0 0,3 0 0,-4 0 0,1 0 0,-1 0 0,1 0 0,2 0 0,-1 0 0,1 0 0,-2 0 0,2 0 0,-2 0 0,3 0 0,0 0 0,-3 0 0,2 0 0,1 0 0,-3 0 0,3 0 0,-4 0 0,1 0 0,-1-3 0,1 3 0,-1-3 0,0 3 0,0 0 0,1 0 0,-1 0 0,0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2:42.001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1826 0 16383,'-26'0'0,"5"0"0,1 0 0,6 0 0,-10 0 0,9 0 0,-15 0 0,12 0 0,-13 0 0,4 0 0,-4 0 0,-1 0 0,0 0 0,1 0 0,-7 0 0,5 0 0,-4 0 0,6 0 0,4 0 0,-4 0 0,9 0 0,-4 0 0,4 0 0,1 0 0,0 0 0,0 0 0,3 0 0,-2 0 0,3 0 0,-1 0 0,-8 0 0,7 0 0,-4 0 0,3 0 0,3 0 0,-1 0 0,2 0 0,0 0 0,2 0 0,-6 0 0,6 0 0,-6 0 0,6 0 0,-2 0 0,-1 0 0,4 0 0,-7 0 0,2 0 0,1 0 0,-3 0 0,2 0 0,1 0 0,-3 0 0,6 0 0,-2 0 0,3 0 0,1 0 0,-1 0 0,1 0 0,-1 0 0,4 0 0,-3 0 0,2 0 0,1 0 0,-8 0 0,6 0 0,-7 0 0,5 0 0,1 0 0,-1 0 0,1 0 0,-1 3 0,-5-2 0,-1 4 0,-4-4 0,4 5 0,2-6 0,1 3 0,3-3 0,-4 0 0,1 0 0,2 3 0,-2-2 0,3 1 0,1-2 0,-1 0 0,1 0 0,-1 0 0,1 0 0,2 0 0,-2 0 0,3 0 0,0 0 0,-3 0 0,6 0 0,-3 0 0,4 0 0,-1 0 0,1 0 0,-1 0 0,1 0 0,-1 0 0,1 0 0,0 0 0,-1 0 0,1 0 0,-1 0 0,1 0 0,0 0 0,-1 0 0,1 0 0,3 7 0,-1-3 0,6 6 0,0-7 0,2 1 0,1-3 0,-1 1 0,0 1 0,0-2 0,1 1 0,-1-2 0,0 0 0,0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2:44.553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1818 34 16383,'-16'0'0,"-11"0"0,12 0 0,-11 0 0,0 0 0,-1 0 0,-4 0 0,-1 0 0,5 0 0,-9 0 0,8 0 0,-10 0 0,1 0 0,4 0 0,-4 0 0,6 0 0,4 0 0,1 0 0,4 0 0,1 0 0,0-3 0,3 2 0,2-2 0,0 3 0,2 0 0,-2 0 0,3 0 0,1 0 0,-1 0 0,1 0 0,-1-3 0,1 2 0,-1-1 0,-5-1 0,4 2 0,-4-2 0,5 3 0,1-2 0,-5 1 0,4-2 0,-4 3 0,5 0 0,-5-3 0,4 2 0,-4-2 0,1 3 0,3 0 0,-4 0 0,5 0 0,-1 0 0,1 0 0,-1 0 0,0 0 0,4 0 0,-3 0 0,3 0 0,0 0 0,-3 0 0,2 0 0,-2 0 0,-1 0 0,1 0 0,-1 0 0,4 0 0,-3 0 0,3 0 0,-4 0 0,-5 0 0,4 0 0,-4 0 0,6 0 0,-1 0 0,1 0 0,-1 0 0,1 0 0,-6 0 0,-2 0 0,-5 0 0,6 0 0,1 0 0,5 0 0,1 0 0,-1 3 0,1-3 0,-1 3 0,0-3 0,1 0 0,-1 0 0,4 0 0,-3 0 0,6 0 0,-3 3 0,1-3 0,2 3 0,-3-3 0,4 0 0,-1 0 0,-3 0 0,3 0 0,-2 0 0,-1 0 0,3 0 0,-3 0 0,4 0 0,-1 0 0,1 0 0,-1 0 0,1 0 0,0 0 0,-1 0 0,1 0 0,-1 0 0,1 0 0,-1 0 0,1 0 0,0 2 0,-1-2 0,1 3 0,0-3 0,0 0 0,0 0 0,0 0 0,0 0 0,-1 0 0,-2 0 0,-2 0 0,1 0 0,-3 0 0,3 0 0,0 0 0,0 0 0,4 0 0,-1 0 0,3 6 0,3-2 0,1 4 0,1-6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2:47.280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1894 71 16383,'-18'0'0,"1"0"0,1 0 0,2 0 0,-11 0 0,11 0 0,-11 0 0,3 0 0,-1 0 0,-12 0 0,6 0 0,-13 0 0,3 0 0,-4 0 0,4 0 0,-3 0 0,9 0 0,-4 0 0,10 0 0,1 0 0,4 0 0,1 0 0,0 0 0,4 0 0,-4 0 0,8 0 0,-4 0 0,5 0 0,-1 0 0,-3 0 0,5 0 0,-10 0 0,10 0 0,-3 0 0,2 0 0,6 0 0,-6 0 0,2 0 0,-2 0 0,-1 0 0,1 0 0,-1 0 0,1 0 0,-1 0 0,1 0 0,-1 0 0,1 0 0,-1 0 0,1 0 0,-1 0 0,-3 0 0,2 0 0,-2 0 0,3 0 0,1 0 0,-1 0 0,-3 0 0,2 0 0,-2 0 0,3 0 0,1 0 0,-1 0 0,4 0 0,-3 0 0,6 0 0,-8 0 0,4 0 0,-2 0 0,3 0 0,1 0 0,1 0 0,-1 0 0,-1 0 0,3 0 0,-6 0 0,6 0 0,-3 0 0,4 0 0,0 0 0,-4 0 0,3 0 0,-3 0 0,1 0 0,1 0 0,-4 0 0,1 0 0,1 0 0,-3 0 0,3 0 0,-4 0 0,1 0 0,-1 0 0,-3 0 0,2 0 0,-2 0 0,3 0 0,1-3 0,-10 3 0,7-3 0,-7 0 0,9 2 0,1-1 0,-1 2 0,4 0 0,-3 0 0,6-3 0,-3 3 0,1-3 0,1 3 0,-1 0 0,2 0 0,1 0 0,-1 0 0,1 0 0,0 0 0,-1 0 0,1 0 0,0 0 0,-1-2 0,1 1 0,0-1 0,-1 2 0,1 0 0,0 0 0,-1 0 0,1 0 0,-1-3 0,1 3 0,0-3 0,-1 3 0,1 0 0,-1 0 0,1-2 0,0 1 0,0-4 0,-1 3 0,1-1 0,0 0 0,-1 1 0,1-1 0,-1 0 0,1-2 0,0 5 0,0-5 0,-4 5 0,3-5 0,-2 4 0,2-1 0,1 2 0,-1 0 0,1 0 0,0 0 0,-1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2:57.047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1904 13 16383,'-28'0'0,"-7"0"0,-9 0 0,-1 0 0,-11 0 0,6 0 0,-8 0 0,1 0 0,-6 0 0,4 0 0,-4 0 0,12 0 0,1 0 0,12 0 0,-5 0 0,10 0 0,1 0 0,6 0 0,0 0 0,3 0 0,1 0 0,2 0 0,7 0 0,-4 0 0,5 0 0,-1 0 0,-3 0 0,5 0 0,-8 0 0,8 0 0,-5-2 0,3 1 0,-5-2 0,0 3 0,-1 0 0,3 0 0,0-3 0,-2 2 0,1-2 0,-4 3 0,4 0 0,-4 0 0,3 0 0,-2 0 0,3 0 0,-1 0 0,-2 0 0,6 0 0,-6 0 0,7 0 0,-4 0 0,1 0 0,2 0 0,-2 0 0,3 0 0,1 0 0,-1 0 0,-3 0 0,2 0 0,-2 0 0,-1 0 0,0 0 0,-4 0 0,-1 0 0,1 0 0,0 0 0,-6 3 0,4-3 0,0 3 0,3 0 0,7-2 0,-4 2 0,5-3 0,-1 0 0,0 0 0,1 3 0,3-2 0,-3 2 0,6-3 0,-3 2 0,0-1 0,3 1 0,-2 1 0,2-3 0,1 5 0,0-2 0,2 2 0,1 0 0,2 0 0,0 0 0,0 0 0,0 1 0,0-1 0,0 1 0,0-1 0,0 0 0,0 1 0,0-1 0,0 1 0,0-1 0,2 1 0,-1-1 0,1 1 0,-2-1 0,0 0 0,0 1 0,0-1 0,2 1 0,-1-1 0,1 0 0,1 1 0,0-3 0,2 2 0,1-2 0,-1 0 0,-2 1 0,2-1 0,-2 0 0,3 2 0,-1-4 0,0 4 0,0-5 0,-1 5 0,3-2 0,-4 2 0,5-2 0,-5 2 0,2-4 0,-2 4 0,2-5 0,1 3 0,-1-1 0,0 1 0,1 0 0,-1-1 0,1-2 0,-1 0 0,0 0 0,1 0 0,-1 0 0,1 0 0,2 0 0,2 0 0,2 0 0,1-2 0,-1-2 0,5-2 0,-4-1 0,7 3 0,-6-1 0,6 1 0,-6-2 0,2-1 0,1 3 0,-4-1 0,4 1 0,-1 1 0,-2 0 0,2 3 0,0-3 0,2 2 0,-1-2 0,3 3 0,-6 0 0,6 0 0,-2 0 0,-1 0 0,3 0 0,-2 0 0,3 0 0,0 0 0,1 0 0,-1 0 0,0 0 0,5 0 0,-4 0 0,4 0 0,0 0 0,6 0 0,-4 3 0,3-2 0,-14 5 0,4-5 0,-8 4 0,4-4 0,-1 5 0,-3-5 0,4 4 0,-1-4 0,-3 2 0,8 0 0,-8-2 0,8 5 0,-8-5 0,7 2 0,-2-3 0,3 3 0,0-2 0,1 2 0,-1 0 0,0-2 0,1 2 0,-1 0 0,0-2 0,0 2 0,1 0 0,-5-2 0,3 2 0,-6 0 0,6-2 0,-2 2 0,-1-3 0,9 2 0,-7-1 0,8 2 0,-10-3 0,-1 0 0,1 0 0,-4 0 0,4 3 0,-5-3 0,1 3 0,-4-3 0,0 3 0,-1-3 0,-1 3 0,1-1 0,1-1 0,-3 1 0,3-2 0,-4 3 0,1-3 0,-1 3 0,4-3 0,-3 2 0,6-1 0,-6 1 0,6 1 0,-3-2 0,4 1 0,-4-2 0,3 0 0,-3 0 0,4 0 0,2 0 0,-5 0 0,1 0 0,-6 0 0,0 0 0,1 0 0,-1 0 0,1 0 0,-1 0 0,1 0 0,-1 0 0,0 0 0,-2-7 0,-1 3 0,-2-6 0,0 1 0,0 3 0,0-6 0,0 3 0,0 0 0,-3-3 0,-3 0 0,0 2 0,-3-1 0,4 2 0,-1 3 0,0-2 0,1 2 0,-4 0 0,3 3 0,-6-2 0,6 1 0,-6 1 0,3 1 0,-8 2 0,4 0 0,-4 0 0,1 0 0,3 0 0,-4 0 0,5 0 0,-5 0 0,4 0 0,-4 0 0,1 0 0,2 0 0,-2 0 0,-1 0 0,4 0 0,-4 0 0,5 0 0,-14 0 0,6 0 0,-10 0 0,4 0 0,-7 0 0,1 0 0,-11 0 0,6 0 0,-13 0 0,4 0 0,-10 0 0,11-4 0,-5 3 0,0-3 0,5 4 0,-5 0 0,12 0 0,-4 0 0,3 0 0,1 0 0,1 0 0,5 0 0,0 0 0,1 0 0,-1 0 0,0 0 0,5 0 0,-3 0 0,3 0 0,0 0 0,1 0 0,4 0 0,-5 0 0,9 0 0,-4 0 0,9 0 0,4 0 0,-3 0 0,6 0 0,-3 0 0,1 0 0,1 0 0,-1 0 0,2 2 0,1-1 0,-1 4 0,-2-5 0,2 5 0,-3-4 0,4 4 0,-1-5 0,1 3 0,-1-1 0,3 1 0,1 5 0,2-2 0,0 2 0,0-3 0,8 3 0,-4-2 0,10 0 0,-4-1 0,2-4 0,1 2 0,-1 0 0,6-3 0,-4 3 0,4-3 0,-1 0 0,-4 0 0,8 0 0,-8 0 0,8 0 0,-8 0 0,7 0 0,-2 0 0,-1 0 0,3 0 0,-2 0 0,-1 0 0,4 0 0,-4 0 0,4 0 0,1 0 0,-1 0 0,0 0 0,0 0 0,1 0 0,5 0 0,-5 0 0,5 0 0,-9 0 0,2 0 0,-3 0 0,9 0 0,-3 0 0,7 0 0,-7 0 0,7 0 0,-7 3 0,2 1 0,-3 3 0,-1 0 0,0 0 0,2 3 0,-5-3 0,0 0 0,-5-2 0,-4-4 0,3 2 0,-6-1 0,3-1 0,-4 1 0,1 1 0,1-3 0,0 3 0,-2-3 0,-3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3:06.561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1879 22 16383,'-26'0'0,"-3"0"0,1 0 0,-3 0 0,4 0 0,-9 0 0,2 0 0,-17 0 0,5 0 0,-8 0 0,0 0 0,2 0 0,1 0 0,0 0 0,8-3 0,5-1 0,2-1 0,15-1 0,4 5 0,0-2 0,5 3 0,0 0 0,-5 0 0,4 0 0,-4 0 0,5 0 0,-5 0 0,4 0 0,-7 0 0,6 0 0,-2 0 0,-1 0 0,0 0 0,-1 0 0,-2 0 0,3 0 0,-9 0 0,-1 0 0,-5 0 0,5 0 0,-4 0 0,9 0 0,-9 0 0,9 0 0,-4 0 0,9 0 0,0 0 0,1 0 0,2 0 0,-2 0 0,4 0 0,-1 0 0,1 0 0,3 2 0,-3-1 0,2 2 0,1-3 0,-3 0 0,-3 0 0,1 2 0,-4-1 0,6 2 0,-1 0 0,1-3 0,-1 6 0,-3-5 0,-3 4 0,-8-1 0,1 2 0,3-2 0,4-1 0,10-1 0,-3-1 0,3 4 0,0-4 0,0 2 0,0-1 0,3-1 0,-2 2 0,2-1 0,1-1 0,-1 4 0,1-5 0,-4 3 0,3-1 0,-3-1 0,1 1 0,2 1 0,-6-3 0,2 5 0,1-4 0,-3 2 0,6-3 0,-3 2 0,4-1 0,0 1 0,0 1 0,-1-1 0,3 3 0,1 0 0,2 0 0,0 1 0,0-1 0,0 0 0,0 1 0,0-1 0,0 4 0,2-3 0,2 6 0,2-3 0,0 1 0,-1-2 0,1-3 0,-1 1 0,-2-1 0,2 1 0,-2-3 0,3-1 0,2-2 0,2 0 0,2 0 0,-3 0 0,7 0 0,-6 0 0,7 0 0,-5 0 0,5 0 0,0 0 0,9 0 0,-3-3 0,7-1 0,-3 0 0,5 0 0,-1 1 0,1 2 0,0-3 0,-1 1 0,-4 2 0,4-3 0,-4 4 0,14 0 0,-7 0 0,7 0 0,-9 0 0,0 0 0,-1 0 0,1 0 0,-5 0 0,4 0 0,-9 0 0,4 0 0,-5 0 0,5 0 0,-3 0 0,3 0 0,-1 0 0,-3 0 0,4 0 0,-1 4 0,-2-3 0,3 5 0,-5-5 0,0 5 0,0-5 0,-3 2 0,7 1 0,-7 0 0,8 0 0,10 6 0,-7-5 0,8 6 0,-12-7 0,-3 3 0,-5-4 0,3 1 0,-6-1 0,2-3 0,-3 3 0,-1-3 0,1 3 0,3-3 0,-2 3 0,2-2 0,-3 4 0,-1-4 0,1 2 0,-1-1 0,1-1 0,-1 2 0,1 0 0,-1-3 0,-2 3 0,-2 0 0,1-3 0,-3 3 0,3-3 0,-4 0 0,1 0 0,-1 2 0,1-1 0,-1 1 0,0-2 0,1 0 0,-1 0 0,0 0 0,0 0 0,0 0 0,1 0 0,-1 0 0,0 0 0,0 2 0,-2 3 0,-1 0 0,-4 2 0,-5-4 0,1-1 0,-9-2 0,4 3 0,-5-2 0,0 2 0,-2-3 0,-3 0 0,-5 0 0,4 0 0,-9 0 0,9 0 0,-9 0 0,9 0 0,-9 0 0,9 0 0,-4 0 0,5 0 0,-1 0 0,1-4 0,-14 4 0,5-4 0,-6 4 0,5 0 0,9 0 0,-9 0 0,9 0 0,-9 0 0,4 0 0,0 0 0,-9 0 0,8 0 0,-9 0 0,5 0 0,-5 0 0,4 0 0,-4 0 0,6 0 0,-1 0 0,-5 0 0,9 0 0,-8 0 0,9 0 0,-5 0 0,5 0 0,1 0 0,5 0 0,-1 0 0,1 0 0,0 0 0,0 0 0,-1 0 0,1 0 0,-14 0 0,0 0 0,-8 0 0,6 0 0,6 0 0,-6 0 0,8 0 0,-7 0 0,14 0 0,-4 0 0,5 0 0,4 0 0,-4 0 0,8 0 0,0 0 0,1 0 0,6 0 0,-3 0 0,3 0 0,3 3 0,-1 2 0,3 0 0,-1 2 0,2-2 0,0 1 0,0-1 0,0 0 0,0 1 0,0-1 0,2 1 0,1-1 0,2 1 0,1 2 0,0 2 0,0-1 0,0 3 0,0-6 0,0 2 0,-1-2 0,1 3 0,-3-3 0,2 2 0,-4-2 0,1-1 0,-2 1 0,3-1 0,-3 1 0,3-1 0,-3 0 0,0 1 0,0-1 0,0 1 0,0-1 0,0 0 0,0 0 0,0 0 0,0 0 0,0 3 0,0-3 0,0 2 0,0-2 0,0 0 0,0 2 0,0-1 0,12-14 0,-1 2 0,9-11 0,-1 8 0,-5 3 0,2-1 0,1 1 0,-4 2 0,7-2 0,-2 5 0,3-2 0,5 3 0,-4 0 0,9 0 0,-9 0 0,4 0 0,0 0 0,-3 0 0,3 0 0,-5 3 0,0-2 0,5 5 0,-3-5 0,7 6 0,-3-6 0,0 6 0,4-3 0,-9 0 0,4 0 0,-5-1 0,1-2 0,-1 2 0,0-3 0,0 0 0,1 3 0,13-2 0,-10 5 0,10-5 0,-9 6 0,-3-6 0,7 2 0,-7 0 0,7-2 0,-7 5 0,3-5 0,-5 2 0,0-3 0,0 3 0,1-2 0,-5 2 0,8-3 0,-10 0 0,10 0 0,-8 3 0,4-2 0,1 2 0,-1-3 0,0 0 0,-3 0 0,7 0 0,-10 0 0,7 0 0,-9 0 0,3 0 0,-2 0 0,2 3 0,-3-2 0,-1 2 0,-2-3 0,2 0 0,-3 0 0,6 2 0,-2-1 0,-1 1 0,0-2 0,-6 0 0,2 0 0,-2 0 0,-1 0 0,1 0 0,-1 0 0,3 0 0,-2 3 0,2-3 0,-3 3 0,1-3 0,-1 2 0,0-1 0,1 1 0,-1-2 0,0 2 0,3-1 0,-4 4 0,5-5 0,-5 5 0,4-4 0,-3 4 0,1-5 0,2 5 0,-2-4 0,2 1 0,-3 1 0,0-3 0,1 3 0,-1-1 0,1-1 0,-1 4 0,0-5 0,0 3 0,0-11 0,-3-5 0,0-3 0,-2-2 0,3 3 0,-3 2 0,3 1 0,-3-2 0,0 4 0,0-2 0,0 3 0,0 1 0,0-1 0,0 0 0,0-2 0,0 4 0,0-1 0,0 3 0,0-1 0,0 1 0,0 0 0,-5 0 0,1-3 0,-3 4 0,1-3 0,1 4 0,-6-2 0,-3 2 0,-2 0 0,-14 3 0,10 0 0,-15 0 0,12 0 0,-17 0 0,16 0 0,-12 0 0,15 3 0,-10 1 0,3 4 0,-4-1 0,-8 1 0,11-5 0,-8 1 0,7-4 0,-2 0 0,3 0 0,-1 0 0,8 0 0,-8 0 0,6 0 0,-16 0 0,16 0 0,-3 0 0,7 0 0,1 0 0,1 0 0,-4 0 0,3 0 0,1 0 0,-4 0 0,3 0 0,1 0 0,0 0 0,3 0 0,2 0 0,1 0 0,-2 0 0,4 0 0,-2 0 0,1 0 0,5 0 0,-2 0 0,3 0 0,2-5 0,0-1 0,11-2 0,4 0 0,17 1 0,5-1 0,17 1 0,-10 2 0,5-2 0,0 2 0,-16 1 0,24-3 0,-15-1 0,5-4 0,-3 0 0,10-3 0,-1-1 0,5 2 0,5-4 0,-29 10 0,9-3 0,-14-2 0,-3 4 0,6-3 0,-15 6 0,6-3 0,-13 6 0,4-5 0,-3 5 0,-2-3 0,4-1 0,-4 0 0,4 0 0,-3 1 0,3 1 0,-4 2 0,2 0 0,0 1 0,-2-1 0,1 0 0,-1 0 0,2 1 0,-3 1 0,6-1 0,-5 2 0,4 0 0,-4 0 0,8 0 0,-8 0 0,11 0 0,-10 0 0,6 0 0,-7 0 0,2 0 0,-5 2 0,0 3 0,-3 1 0,0 2 0,0 0 0,0 0 0,0 4 0,-6 2 0,0-4 0,-6 7 0,2-10 0,0 7 0,3-5 0,-3 2 0,4-2 0,-3 5 0,6-7 0,-2 6 0,4-7 0,-3 7 0,3-6 0,-1 7 0,2-3 0,0-1 0,0 6 0,0-9 0,0 13 0,0-4 0,0 4 0,0 3 0,0-12 0,0 6 0,0-11 0,0 4 0,0-1 0,0 2 0,0 0 0,0 1 0,0-4 0,0 0 0,0-3 0,0 1 0,0-1 0,0 0 0,0 0 0,0 0 0,0 0 0,0 0 0,-5 0 0,-4-2 0,-13-1 0,-5-2 0,3 0 0,-7 0 0,10 0 0,-2-3 0,-5 0 0,-5-4 0,-7 3 0,-27 1 0,-8 3 0,0 0 0,-22 0 0,32 0 0,-10 3 0,31 1 0,-1 1 0,16-2 0,1 0 0,-3-3 0,6 6 0,-3-6 0,-5 3 0,5 0 0,0-2 0,-4 2 0,3-3 0,5 0 0,-8 0 0,8 0 0,-6 0 0,4 0 0,8 0 0,-3 0 0,5 0 0,-3 0 0,2 0 0,1 0 0,1 0 0,4 0 0,-3 0 0,5 0 0,-8 0 0,7 0 0,-3 0 0,5 0 0,-3 0 0,2 0 0,-4 0 0,4 0 0,-6 0 0,5 0 0,1 0 0,-1 0 0,4 0 0,-4 0 0,4 0 0,-4 0 0,1 0 0,-2 0 0,3 0 0,-3 0 0,0 0 0,-4 0 0,-3 0 0,6 0 0,-2 0 0,3 0 0,-4 0 0,0 0 0,3 0 0,4 0 0,1 0 0,1 0 0,-2 0 0,3 0 0,0 0 0,0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3:14.454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1244 607 16383,'-39'0'0,"-7"0"0,-6 0 0,-5 0 0,-15 0 0,5 0 0,-14 0 0,15 0 0,-5 0 0,12 0 0,6 0 0,-1 0 0,8 0 0,-6 0 0,8 0 0,7 0 0,10 0 0,1 0 0,4 0 0,8 0 0,2 0 0,3 0 0,3 0 0,-3 0 0,4 0 0,0 0 0,0 0 0,-2 0 0,1 0 0,-1 0 0,2 0 0,-1 0 0,1 0 0,-4 0 0,3 0 0,-6 0 0,6 0 0,-6 0 0,6 0 0,-6 0 0,6 0 0,-6 0 0,6 0 0,-2 0 0,2 0 0,1 0 0,0 0 0,0 0 0,2-7 0,0 3 0,3-6 0,0 4 0,0 1 0,0 0 0,0-1 0,0 1 0,0-1 0,0-2 0,0 1 0,0-1 0,0-1 0,0 0 0,0-4 0,0 1 0,0-1 0,0 1 0,0-5 0,0 4 0,0-4 0,0 5 0,4-5 0,-4 4 0,3-4 0,0 5 0,-2-1 0,2 4 0,0-3 0,-3 6 0,3-6 0,-3 3 0,0-1 0,0 2 0,0-1 0,0 3 0,0-3 0,2 4 0,-1-4 0,1 3 0,-2-2 0,0 2 0,0-2 0,3 1 0,-3-4 0,3 5 0,-3-5 0,0 5 0,0-3 0,0 4 0,0 0 0,0-4 0,0 3 0,0-3 0,0 4 0,0-1 0,0 1 0,2-1 0,-1 1 0,1-1 0,-2 1 0,0 0 0,0-1 0,0 1 0,0-1 0,0 1 0,0-1 0,0 1 0,0 0 0,0-1 0,0 1 0,0 0 0,0 0 0,7 2 0,-3 1 0,6 2 0,-5 0 0,1 0 0,-1 0 0,1 2 0,-1-1 0,4 4 0,0-4 0,4 2 0,3-3 0,6 0 0,5 0 0,5 0 0,0 0 0,-1 0 0,1 0 0,0 0 0,-1 0 0,-4 0 0,4 0 0,-9 0 0,4 0 0,-4 0 0,-1 0 0,0 0 0,-4 0 0,4 0 0,-8 0 0,4 0 0,-5 0 0,1 0 0,-1 0 0,1 0 0,-1 0 0,1 0 0,-4 0 0,3 0 0,-3-3 0,1 2 0,-2-2 0,1 3 0,-3 0 0,6 0 0,-3 0 0,4 0 0,-1 0 0,-2 0 0,5-3 0,-4 2 0,5-2 0,-7 3 0,3 0 0,-2 0 0,2 0 0,1 0 0,-1 0 0,1 0 0,-4 0 0,3 0 0,-6 0 0,6 0 0,-6 0 0,6 0 0,-6 0 0,6 0 0,-6 0 0,8 0 0,-7 0 0,4 0 0,-5-2 0,-1 1 0,0-1 0,1 2 0,-1 0 0,1 0 0,-1 0 0,1 0 0,-1 0 0,1 0 0,-1 0 0,0 0 0,0 4 0,-2 0 0,-1 3 0,1-1 0,-3-1 0,5 0 0,-2-2 0,2 2 0,0-3 0,-2 3 0,2 1 0,-5-1 0,3 0 0,-3 0 0,0 0 0,0 1 0,2-1 0,-1 1 0,1-1 0,1 0 0,0 1 0,0 3 0,2-3 0,-2 2 0,0-2 0,2-1 0,-5 1 0,5-1 0,-4 1 0,3-3 0,-3 4 0,1-4 0,-2 4 0,0-2 0,0 0 0,-3 0 0,0 0 0,-5-2 0,-2 3 0,-2-6 0,-1 3 0,-3-3 0,-1 3 0,-5-2 0,1 2 0,-5 1 0,-6-3 0,-1 6 0,-10-3 0,10 1 0,-9 3 0,3-4 0,1 5 0,-4-1 0,9-3 0,-10 3 0,10-7 0,-4 6 0,5-6 0,1 3 0,4-1 0,-4 1 0,9 0 0,-4 0 0,8-2 0,-2-1 0,6 5 0,1-6 0,1 6 0,6-5 0,-5 1 0,5 1 0,-2-3 0,3 5 0,-4-4 0,1 1 0,-1-2 0,1 0 0,2 2 0,1-1 0,0 1 0,-4 1 0,3 0 0,-3 1 0,1 1 0,-2-4 0,1 1 0,-3-2 0,3 3 0,-1-2 0,2 2 0,-1-1 0,0-1 0,0 2 0,1-1 0,3-1 0,-1 1 0,1-2 0,0 0 0,-1 0 0,1 3 0,2 2 0,1 0 0,2 3 0,4-5 0,3 2 0,14-2 0,-2 1 0,8 2 0,-1-5 0,-4 5 0,4-5 0,0 5 0,1-5 0,0 6 0,9-2 0,-7-1 0,8 0 0,-6-1 0,-4-2 0,4 2 0,-4-3 0,5 0 0,-1 0 0,1 0 0,0 0 0,-5 0 0,3 0 0,-11 0 0,6 0 0,-8 0 0,1 0 0,-5 0 0,-1 0 0,-3-2 0,4 1 0,-1-2 0,1 3 0,-1 0 0,1-3 0,-1 3 0,1-3 0,-1 3 0,5 0 0,-4 0 0,8 0 0,-4 0 0,9 0 0,-4 0 0,4 0 0,1 0 0,-8 0 0,3 0 0,-13 0 0,3 0 0,-6 0 0,3 0 0,-4 0 0,1 0 0,-1 0 0,1 0 0,-1 0 0,1-3 0,-1 0 0,-2-2 0,0 0 0,-3-1 0,0 1 0,0 0 0,0 0 0,0 0 0,0 0 0,0-1 0,0 1 0,0 0 0,0-1 0,0 1 0,0 0 0,0-1 0,0 1 0,0 0 0,0-1 0,-3-1 0,3 1 0,-5-2 0,4-1 0,-7 3 0,4-6 0,-5 5 0,-2-4 0,1 4 0,-9 1 0,5 1 0,-6 1 0,3 0 0,-5-2 0,-18 2 0,10 0 0,-16-3 0,19 6 0,-3-6 0,7 6 0,-8-6 0,8 3 0,0 0 0,7-2 0,-1 6 0,4-3 0,-9 3 0,4 0 0,-1 0 0,2 0 0,1 0 0,-2 0 0,-8 0 0,3 0 0,-4 0 0,6 0 0,-1 0 0,-8 3 0,6 1 0,-7 0 0,14-1 0,-3-3 0,-7 3 0,3-2 0,-3 2 0,7-3 0,2 0 0,1 0 0,-2 3 0,6-2 0,-2 1 0,6-2 0,-2 0 0,5 0 0,-2 0 0,2 0 0,-5 0 0,5 0 0,-6 0 0,7 0 0,0 0 0,-1 0 0,1 0 0,0 0 0,0 0 0,0 0 0,0 0 0,-3-2 0,2 1 0,-2-1 0,3 2 0,-3 0 0,2 0 0,-2-2 0,3 1 0,0-4 0,-1 4 0,-1-3 0,0 1 0,0-3 0,2 3 0,2-1 0,-2 1 0,2 0 0,0-4 0,1 3 0,2-3 0,0 2 0,0 0 0,0-1 0,0 1 0,0 0 0,0 0 0,0 0 0,0 0 0,0 0 0,0-1 0,-2 1 0,1 0 0,-4 0 0,5 0 0,-5-1 0,5 1 0,-2 0 0,-1 0 0,-2 2 0,-1 1 0,1 0 0,0 1 0,0-1 0,0 2 0,-3 0 0,3 0 0,1 0 0,1 7 0,1-1 0,2 7 0,0-2 0,0-2 0,0 1 0,0-4 0,0 2 0,0-3 0,0 1 0,0-1 0,0 3 0,0-2 0,0 2 0,0-4 0,0 1 0,2 0 0,3-2 0,0-1 0,3-2 0,-3 3 0,0-3 0,1 3 0,-1-3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3:30.917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1860 16 16383,'-33'0'0,"-1"0"0,3 0 0,-6 0 0,-7 0 0,8 0 0,-5 0 0,2 0 0,-1 0 0,-24 0 0,11 0 0,-20 0 0,20 0 0,-5 0 0,1 0 0,9 0 0,-4 0 0,15 0 0,-9 0 0,11-4 0,-11 3 0,14-2 0,5 3 0,-3 0 0,7 0 0,-2 0 0,3 0 0,1-3 0,0 2 0,3-2 0,-2 3 0,7 0 0,-8 0 0,8 0 0,-8 0 0,4 0 0,0 0 0,0 0 0,1 0 0,2 0 0,1 0 0,1 0 0,3 0 0,-4 0 0,4 0 0,-3 0 0,6 0 0,-6 0 0,6 0 0,-6 0 0,4 0 0,-5 0 0,5 0 0,-1 0 0,4 0 0,-1 0 0,1 0 0,-1 0 0,-2 0 0,2 0 0,-2 0 0,3 0 0,0 0 0,-1 0 0,1 0 0,-1 0 0,1 0 0,-1 0 0,1 0 0,0 0 0,-1 0 0,1 0 0,-1 0 0,1 0 0,0 0 0,-1 0 0,1 0 0,-1 0 0,1 0 0,-1 0 0,1 0 0,-1 0 0,1 0 0,0 0 0,-1 0 0,1 0 0,-1 0 0,1 0 0,0 0 0,-1 0 0,1 0 0,0 0 0,0 0 0,-1 0 0,1 0 0,0 0 0,0 0 0,-1 0 0,1 0 0,0 0 0,0 2 0,0-1 0,0 1 0,0 0 0,-1-1 0,1 1 0,0 0 0,0-1 0,-1 1 0,1-2 0,0 2 0,-1-1 0,1 1 0,0-2 0,0 3 0,-1-3 0,1 3 0,0-3 0,0 0 0,0 2 0,0-1 0,0 3 0,2 1 0,1 0 0,2 3 0,0-3 0,0 0 0,2 1 0,4-3 0,1 2 0,4-2 0,-4 0 0,4 3 0,-4-6 0,1 3 0,1-3 0,-3 0 0,8 0 0,-4 0 0,5 0 0,-2 0 0,-1 0 0,1 0 0,-1 0 0,5 0 0,-4 0 0,4 0 0,-5 0 0,1-3 0,-1 3 0,1-3 0,-1 3 0,1 0 0,-1 0 0,1 0 0,-1 0 0,-2 0 0,2 0 0,-3 0 0,0 0 0,0 0 0,0 0 0,-3 0 0,6 0 0,-6 0 0,2 0 0,-2 0 0,-1 0 0,1 0 0,5 2 0,-4-1 0,4 4 0,-6-5 0,0 3 0,1-3 0,-1 0 0,1 0 0,-1 2 0,1-1 0,-1 1 0,0-2 0,0 0 0,1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3:40.545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712 391 16383,'-28'0'0,"-7"0"0,-3 0 0,-12 0 0,-7 0 0,-2 0 0,-5 0 0,8 0 0,1 0 0,-9 0 0,27 0 0,-2 0 0,36 0 0,5 0 0,13 0 0,2 0 0,9 0 0,-3 0 0,7 0 0,-7 0 0,7 0 0,-7 0 0,7 0 0,-7 0 0,7 0 0,-7 0 0,7 0 0,3 0 0,5 0 0,0 0 0,5 0 0,-5 0 0,6 0 0,0 0 0,-6 0 0,-1 0 0,-10 0 0,-1 0 0,-8 3 0,-2-2 0,-7 4 0,0-5 0,-4 3 0,1-1 0,-1-1 0,1 1 0,-1-2 0,0 0 0,-2 7 0,-1-3 0,-2 6 0,0-5 0,-5 1 0,-2 0 0,-10 0 0,4 1 0,-12 0 0,6 0 0,-11-3 0,3-1 0,0-3 0,-4 0 0,9 0 0,-4 0 0,9 0 0,-4 0 0,8 0 0,-4 0 0,5 0 0,-1 0 0,4 0 0,-3 0 0,3 0 0,-4 0 0,4 0 0,-3 0 0,3 0 0,-4 0 0,1 0 0,-1 0 0,-3 0 0,-2 0 0,-3 0 0,3 0 0,-2 0 0,3 0 0,-5 0 0,1 0 0,0 0 0,0 0 0,-5 0 0,3 0 0,-3 0 0,9 0 0,-3 0 0,6 0 0,-2 0 0,3 0 0,1 0 0,-1 0 0,1 0 0,-1 0 0,1 0 0,-3 0 0,5 0 0,-5 0 0,9 0 0,-2 0 0,2 0 0,1 0 0,-1 3 0,1-3 0,0 3 0,10-14 0,-3 6 0,9-13 0,-5 9 0,0-4 0,1-3 0,-1 2 0,1-2 0,-1 3 0,-3 1 0,0-1 0,-3 1 0,0 2 0,0-1 0,0 4 0,0-1 0,0-1 0,0 3 0,0-3 0,0 4 0,0 0 0,0-1 0,0-2 0,-2 1 0,-1-1 0,-3-1 0,0 3 0,3-3 0,-2 4 0,4-1 0,-1 1 0,2 0 0,0-1 0,0 1 0,0 0 0,0 0 0,0-1 0,0 1 0,2 0 0,1 0 0,3 2 0,-3-2 0,2 2 0,-5-2 0,5-1 0,-2 1 0,0 0 0,-1-1 0,-2 1 0,0 0 0,3 0 0,-3-1 0,3 1 0,-3-1 0,0 1 0,2-1 0,-1 1 0,1 0 0,1-1 0,-3 1 0,3-1 0,-3 1 0,2 0 0,1-1 0,2 4 0,0-1 0,0 3 0,1 0 0,2 0 0,-2 0 0,6 0 0,1 0 0,1 0 0,6 0 0,-6 0 0,6 0 0,-3 0 0,1 0 0,2 0 0,-2 0 0,3 0 0,0 0 0,0 0 0,1 0 0,4 0 0,-4 0 0,4 0 0,1-3 0,-5 2 0,1-2 0,-6 3 0,-5 0 0,1 0 0,3 0 0,-2 0 0,2 0 0,-3 0 0,-1-3 0,1 3 0,-1-3 0,-2 3 0,1 0 0,-4 0 0,4 0 0,-4 0 0,4 0 0,-4-2 0,4 1 0,-4-2 0,4 3 0,-4 0 0,1 0 0,1 0 0,0 0 0,4 0 0,-1 0 0,1 0 0,-1 0 0,1 0 0,-1 0 0,1 0 0,2 0 0,-2 0 0,2 0 0,-6 0 0,0 0 0,-4 0 0,1 0 0,-1 3 0,-2 2 0,0 1 0,-3 1 0,0-1 0,0-1 0,0 1 0,0-1 0,0 1 0,-3-1 0,-3 1 0,2-1 0,-7 2 0,7-2 0,-4 1 0,-1 0 0,0 3 0,-4-3 0,1 6 0,-1-5 0,-9 9 0,7-9 0,-11 6 0,13-6 0,-4-1 0,1-2 0,6 1 0,-11-4 0,10 1 0,-7 1 0,9-2 0,-3 1 0,6-2 0,-3 0 0,1 0 0,1 0 0,-1 0 0,2 0 0,1 0 0,-1 0 0,-2 0 0,2 0 0,-3 0 0,0 0 0,0 0 0,-3 0 0,-1 0 0,-3 0 0,-2 0 0,-17 0 0,5 0 0,-11 0 0,9 0 0,1 0 0,-1 0 0,5 0 0,1 0 0,5 0 0,3 0 0,2 0 0,3 0 0,4 0 0,1 3 0,2-3 0,1 5 0,0-4 0,15 6 0,3-3 0,8 1 0,1-2 0,-4-3 0,3 0 0,0 0 0,5 0 0,1 0 0,5 0 0,5 0 0,5 0 0,-7 0 0,0 0 0,-13 0 0,-1 0 0,-4 0 0,4 0 0,-8 0 0,4 0 0,-5 0 0,1 0 0,-1 0 0,-2 0 0,-2 0 0,-2 0 0,-1 0 0,0 0 0,1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42:22.71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812 427 16383,'-37'0'0,"1"0"0,-14 0 0,23 0 0,-57 0 0,47 0 0,-43 0 0,35 0 0,-30 0 0,30 0 0,-37 0 0,36 0 0,-3 0 0,12 0 0,19 0 0,3 0 0,7 0 0,-1 0 0,3 0 0,-2-3 0,9-6 0,-2 2 0,5-6 0,-4 5 0,0 2 0,0-8 0,0 4 0,0-5 0,0-1 0,0 2 0,0-12 0,0 8 0,0-24 0,0 12 0,0-8 0,0 15 0,0 1 0,-2 6 0,1-2 0,-1 6 0,2 3 0,0 4 0,0-3 0,0 2 0,0-2 0,0 3 0,0-1 0,0 1 0,0 0 0,0 0 0,7 2 0,-2 1 0,8 2 0,-3 0 0,6 0 0,-2 0 0,2 0 0,1 0 0,0 0 0,4 0 0,0 0 0,1 0 0,-1 0 0,0 0 0,1 0 0,3 0 0,-2 0 0,3 0 0,-5 0 0,0 0 0,1 0 0,-1 0 0,-4 0 0,4 0 0,1 0 0,0 0 0,4 0 0,0 0 0,-4 0 0,9 0 0,-9 0 0,4 0 0,-5 0 0,-4 0 0,-1 0 0,-3 0 0,-1 0 0,-2 0 0,2 0 0,-6 0 0,2 0 0,1 0 0,-3 0 0,3 0 0,-1 0 0,-2 0 0,2 0 0,-3 0 0,0 0 0,1 0 0,-1 0 0,1 0 0,-1 0 0,0 0 0,-2 7 0,-1-3 0,-2 6 0,-2-5 0,-1 1 0,-3-1 0,1 0 0,-1 1 0,-2 2 0,5-2 0,-5 2 0,8-3 0,-3 4 0,1-3 0,1 3 0,-1-4 0,2 0 0,0 1 0,0-1 0,0 1 0,0-1 0,0 1 0,0-1 0,0 0 0,0 1 0,0-1 0,-2 0 0,1 1 0,-1-1 0,-1 0 0,0-2 0,-5 2 0,2-5 0,-4 3 0,3-3 0,-4 0 0,1 0 0,-2 0 0,-1 0 0,-3 0 0,2 0 0,-2 0 0,3 0 0,1 0 0,-5 0 0,4 0 0,-8 0 0,4 0 0,0 0 0,-8 0 0,6 0 0,-11 0 0,3 0 0,0 0 0,-4 0 0,4 0 0,0 0 0,1 0 0,0 0 0,4 0 0,-4-3 0,0 2 0,3-2 0,-3 3 0,5 0 0,0 0 0,0 0 0,3 0 0,-8-3 0,11 2 0,-3-1 0,6 2 0,6 0 0,-3 0 0,4 0 0,2-3 0,15 3 0,-6-2 0,15 2 0,-11 0 0,2 0 0,1 3 0,-1 0 0,1 3 0,-1 1 0,1-1 0,0 0 0,-4 0 0,3 0 0,-3 0 0,0 0 0,0 0 0,-4-3 0,4 2 0,-3-2 0,3 1 0,-4 0 0,1-3 0,-1 2 0,1-3 0,-1 0 0,1 0 0,1 0 0,-1 0 0,2 0 0,-2 0 0,-1 0 0,0 0 0,1 0 0,-1 0 0,1-3 0,-1 0 0,4-3 0,0 3 0,9-2 0,0 1 0,1-3 0,-3 3 0,1-1 0,-4 4 0,8-6 0,-8 7 0,4-3 0,-1 3 0,-2-3 0,2 2 0,-7-2 0,3 3 0,-6 0 0,3 0 0,-4 0 0,1 0 0,-1 0 0,1 0 0,-1 0 0,1 0 0,-1 0 0,1 0 0,-1 0 0,-2-7 0,-1-1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3:48.736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1780 0 16383,'-27'0'0,"0"0"0,5 0 0,-5 0 0,3 0 0,-10 0 0,9 0 0,-17 0 0,13 0 0,-12 0 0,13 0 0,-4 0 0,-4 0 0,12 0 0,-12 0 0,9 0 0,-5 0 0,0 0 0,5 0 0,-3 0 0,7 0 0,-2 0 0,3 0 0,1 0 0,4 0 0,-4 0 0,4 0 0,-4 0 0,-1 0 0,1 0 0,0 0 0,-1 0 0,1 0 0,0 0 0,0 0 0,3 0 0,-2 0 0,3 0 0,-5 0 0,1 0 0,0 0 0,3 0 0,-2 3 0,6-2 0,-6 2 0,7-3 0,-8 3 0,8-2 0,-4 2 0,5-3 0,-5 0 0,4 0 0,-4 0 0,1 0 0,3 0 0,-8 0 0,8 0 0,-8 0 0,8 0 0,-7 0 0,6 0 0,-6 0 0,6 0 0,-2 0 0,0 0 0,2 0 0,-6 0 0,-3 0 0,4 0 0,-3 0 0,9 0 0,1 0 0,3 0 0,0 0 0,0 0 0,1 0 0,-7 0 0,4 0 0,-1 0 0,4 0 0,3 0 0,0 0 0,-1 0 0,1 0 0,0 0 0,0 0 0,-1 0 0,1 0 0,0 0 0,0 0 0,-2 0 0,2 0 0,-2 0 0,2 0 0,0 0 0,2 14 0,1-5 0,2 16 0,0-11 0,0 6 0,3-6 0,-3 2 0,3-1 0,-3-2 0,0-1 0,0-4 0,0-2 0,0-1 0,0 1 0,0 2 0,0-1 0,0 1 0,0-2 0,0-1 0,0 0 0,2 0 0,1 0 0,2-2 0,0 2 0,0-5 0,0 3 0,1-3 0,-1 0 0,0 0 0,1 0 0,-1 0 0,4 0 0,-3 0 0,6 0 0,-3 0 0,7 0 0,-2-3 0,6-1 0,-6 1 0,6-4 0,-3 7 0,9-7 0,-3 6 0,13-3 0,-8 4 0,9 0 0,0 0 0,2 0 0,4 0 0,-4 0 0,-2 4 0,-6-3 0,1 6 0,0-6 0,-5 5 0,13-5 0,-11 6 0,12-6 0,-14 5 0,3-5 0,-3 6 0,1-6 0,2 6 0,-8-6 0,4 2 0,-4 0 0,-1-2 0,0 5 0,0-5 0,1 6 0,-5-7 0,3 7 0,-2-7 0,-1 6 0,4-5 0,-8 2 0,4-3 0,-5 0 0,5 0 0,-4 0 0,3 3 0,-3-3 0,3 3 0,-2-3 0,2 0 0,-3 0 0,-1 0 0,-2 0 0,2 0 0,-6 0 0,6 0 0,-6 0 0,6 0 0,-6 0 0,2 0 0,-2 0 0,-1 0 0,1 0 0,-1 0 0,1 0 0,-1 0 0,0 0 0,1 0 0,-1 0 0,0 0 0,0 0 0,0-2 0,0 1 0,1-4 0,-1 5 0,1-3 0,-1 3 0,1 0 0,2 0 0,2 0 0,2 0 0,1-3 0,-1 3 0,1-3 0,-1 3 0,-2 0 0,1 0 0,-1 0 0,2 0 0,-2 0 0,-2 0 0,1 0 0,-3 0 0,3 0 0,-4 0 0,0 0 0,1 0 0,-1 0 0,0 0 0,0 0 0,0-2 0,-2-4 0,-1 0 0,-2-5 0,0 2 0,0-3 0,0 2 0,-3-2 0,-3 3 0,-4-4 0,-2 1 0,-1 2 0,4-2 0,-3 5 0,5-1 0,-5 2 0,3 0 0,0 0 0,-3 2 0,-3-1 0,1 4 0,-4-4 0,5 4 0,-3-2 0,2 3 0,-2 0 0,-1 0 0,0 0 0,-4 0 0,0 0 0,-1 0 0,-4 0 0,-1 0 0,0 0 0,-3 0 0,3 0 0,0 0 0,-4 0 0,9-3 0,-4 2 0,5-2 0,-1 3 0,-3 0 0,2 0 0,-7 0 0,7 0 0,-7 0 0,3 0 0,-11 0 0,5 0 0,-4 0 0,6 0 0,-1 0 0,0 0 0,1 0 0,-10 4 0,11-3 0,-10 6 0,18-3 0,-8 4 0,7-4 0,-3 2 0,5-5 0,0 2 0,-1 0 0,1-2 0,0 2 0,-1-3 0,1 0 0,0 0 0,-5 0 0,4 0 0,-4 0 0,4 0 0,1 0 0,0 0 0,3 0 0,2 0 0,3 0 0,1 0 0,-1 0 0,-5 0 0,7 0 0,-6 0 0,11 0 0,-3 3 0,4 0 0,2 2 0,1 0 0,2 0 0,0 1 0,0-1 0,0 0 0,0 1 0,0-1 0,0 0 0,0 3 0,0-2 0,2 2 0,-1-3 0,1 1 0,1-1 0,-3 1 0,5-1 0,-4 1 0,3-1 0,-3 0 0,4 1 0,-4-1 0,1 1 0,0-1 0,-1 1 0,1 2 0,-2-2 0,0 1 0,0-1 0,0-1 0,7-2 0,-1-1 0,5-2 0,-4-2 0,-1-1 0,-3-2 0,1-1 0,-3 1 0,2 0 0,-3-4 0,0 3 0,0-2 0,0-1 0,-6 2 0,-1-2 0,-2 3 0,-3 0 0,2 0 0,1 3 0,-3 0 0,6 1 0,-3 1 0,4-1 0,0 2 0,-1 0 0,-1-3 0,-2 0 0,1 0 0,0-2 0,2 5 0,1-5 0,0 4 0,-1-1 0,1-1 0,0 3 0,0-3 0,0 3 0,-1-2 0,1-1 0,2-2 0,1 0 0,2-1 0,-2 1 0,1 0 0,-1-1 0,2 1 0,0 0 0,0-1 0,0 1 0,0 0 0,0-1 0,0 1 0,0-1 0,0 1 0,0-1 0,3-5 0,-2 5 0,4-9 0,-2 9 0,1-2 0,1 2 0,-5 1 0,3-1 0,-1 1 0,-1-1 0,1 1 0,3 0 0,-2 2 0,4 1 0,-2 2 0,1 0 0,-1 0 0,6 0 0,-1 0 0,5 0 0,2 0 0,-4 0 0,4 0 0,-5 0 0,6 6 0,-4-5 0,8 8 0,-8-8 0,2 5 0,0-6 0,11 6 0,-3-5 0,11 6 0,-12-6 0,7 2 0,11-3 0,0 0 0,2 0 0,-8 0 0,-8 0 0,5 0 0,14 0 0,-11 0 0,16 0 0,-18 0 0,14 0 0,-13 0 0,2 3 0,-10-2 0,-4 5 0,1-5 0,-9 2 0,6-3 0,-13 0 0,6 3 0,-9-3 0,1 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3:52.368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1256 141 16383,'-41'-2'0,"6"-1"0,4 3 0,4 0 0,-4 0 0,-6 0 0,4 0 0,0 0 0,3 0 0,7 0 0,-7 0 0,11 0 0,-10 0 0,10-6 0,-7 4 0,5-4 0,0 6 0,-1-3 0,1 2 0,0-2 0,3 3 0,-2 0 0,7-3 0,-8 3 0,8-3 0,-4 3 0,1 0 0,2 0 0,-6 0 0,7 0 0,-8 0 0,4 0 0,-4 0 0,-1 0 0,1 0 0,0 0 0,4 0 0,0-3 0,5 2 0,-1-1 0,1 2 0,-6 0 0,-2 0 0,-2 0 0,4 0 0,3 0 0,5-3 0,-1 3 0,4-3 0,-4 3 0,5 0 0,-6 0 0,6 0 0,-6 0 0,2 0 0,-2 0 0,2 0 0,-1 0 0,4-2 0,-4 1 0,4-1 0,-1 2 0,2 0 0,1 0 0,0-3 0,-1 3 0,1-5 0,-1 4 0,1-4 0,-1 5 0,1-3 0,-1 1 0,1 1 0,0-3 0,2 1 0,1-2 0,2-3 0,0 3 0,0-3 0,0 3 0,0 0 0,4 0 0,0 0 0,7 2 0,-2-2 0,8 4 0,-4-5 0,8 6 0,-4-3 0,4 3 0,1 0 0,-1 0 0,5 0 0,-4 0 0,4 0 0,-5 0 0,1 0 0,-5 0 0,3 3 0,-6-2 0,2 5 0,1-5 0,-4 4 0,4-4 0,-1 2 0,2-3 0,7 3 0,-2-2 0,7 2 0,-3-3 0,5 4 0,0-3 0,-5 2 0,-1-3 0,-9 0 0,4 0 0,-8 0 0,13 0 0,-11 0 0,11 0 0,-13 0 0,8 0 0,-8 0 0,3 0 0,-3 0 0,-4 0 0,3 0 0,-3 0 0,4 0 0,-1 0 0,1 0 0,-1 0 0,5 0 0,-4 0 0,8 0 0,-8 0 0,3 0 0,-3 0 0,-4 0 0,3 0 0,-6 0 0,6 0 0,-6 0 0,6 0 0,3 0 0,-4 0 0,6 0 0,-11 0 0,6 0 0,-6 0 0,3 0 0,-4 0 0,1 0 0,-1 0 0,1 0 0,-1 3 0,-2 2 0,0 1 0,-3 2 0,0 0 0,0 2 0,0-1 0,0 3 0,0-3 0,0 4 0,-3-1 0,-1 1 0,-2-1 0,3 1 0,-3-4 0,6 3 0,-3-2 0,3-1 0,0-1 0,0 1 0,0 0 0,0 0 0,0-1 0,-2-3 0,-1-2 0,-4-1 0,1-2 0,-2 0 0,3 0 0,-4 0 0,0 0 0,-4 0 0,-3 0 0,-2-3 0,1-1 0,-3 1 0,2-3 0,1 5 0,-3-5 0,2 5 0,1-2 0,0 3 0,1 0 0,-1 0 0,-1 0 0,-2 0 0,-2 0 0,-5 0 0,-5 0 0,0 0 0,-5 0 0,-1 0 0,-6 0 0,-6 0 0,5 0 0,-5 0 0,7 0 0,-1 0 0,6 3 0,1-2 0,5 3 0,5-4 0,1 0 0,5 0 0,-1 0 0,1 0 0,0 0 0,4 0 0,-4 0 0,8 0 0,-4 0 0,5 0 0,-1 0 0,1 0 0,-1 0 0,4 0 0,0 0 0,4 0 0,-3 0 0,2 0 0,-2 0 0,3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4:00.392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1820 461 16383,'-45'0'0,"1"0"0,0 0 0,10 0 0,-13 0 0,6 0 0,-31 0 0,22 0 0,-33 0 0,1 0 0,28 0 0,-3 0 0,0 0 0,2 0 0,-38 0 0,22 0 0,19 0 0,3-7 0,10 5 0,2-6 0,10 8 0,1-3 0,5 2 0,0-2 0,-1 0 0,1 2 0,0-5 0,3 5 0,-2-2 0,7 3 0,-8-3 0,8 2 0,-8-2 0,8 3 0,-3-3 0,-1 2 0,4-2 0,-4 3 0,5 0 0,-1 0 0,4 0 0,-3 0 0,6 0 0,-6 0 0,6 0 0,-6 0 0,3 0 0,-1 0 0,-2 0 0,3 0 0,0-2 0,0 1 0,4-1 0,-1 2 0,1 0 0,-1 0 0,1-3 0,-1 3 0,1-5 0,0 4 0,-1-3 0,1 1 0,-1 0 0,1-2 0,-1 4 0,1-4 0,0 2 0,-1 0 0,4-1 0,-3 1 0,5-2 0,-5 0 0,2 2 0,-2 1 0,-1 0 0,1 1 0,0-1 0,0 2 0,-4 0 0,3 0 0,-6 0 0,6 0 0,-6 0 0,6 0 0,-6 0 0,6 0 0,-3 0 0,4 0 0,-1 0 0,1 0 0,0 0 0,2 6 0,1-2 0,2 6 0,0-5 0,2-2 0,6-1 0,-2-2 0,4 0 0,-5-2 0,1-5 0,-1 1 0,2-6 0,-4 3 0,2-4 0,-1 1 0,-1-1 0,3 1 0,-3-1 0,1 1 0,1 2 0,-4-1 0,3 4 0,-3-1 0,2 2 0,-3 1 0,0-1 0,0 1 0,0 0 0,0-1 0,0 1 0,0 0 0,0 0 0,0 0 0,0 0 0,0-1 0,2 1 0,-1 0 0,1 0 0,0 1 0,3-1 0,1 2 0,2 1 0,-3 2 0,1 0 0,-1 0 0,1 0 0,-1 0 0,4 0 0,-3-3 0,3 3 0,-1-6 0,-2 6 0,6-3 0,-6 0 0,6 3 0,-2-3 0,2 3 0,1 0 0,-1-2 0,5 1 0,0-2 0,4 3 0,5 0 0,-3 0 0,7 0 0,3 0 0,0 0 0,3 0 0,-8 0 0,2 0 0,-3 0 0,4 0 0,1 0 0,-5 0 0,4 0 0,-4 0 0,4 0 0,-4 0 0,4 0 0,-9 0 0,9 0 0,-9-3 0,9 2 0,5-5 0,-2 5 0,8-3 0,-11 1 0,-4 2 0,4-3 0,-9 4 0,9 0 0,-9 0 0,4 0 0,-8 0 0,2 0 0,-7 0 0,4 0 0,-5 0 0,1 0 0,-1 0 0,1 0 0,-1 0 0,1 0 0,0 0 0,-4 0 0,3 0 0,-6 0 0,6 0 0,-6 0 0,3 0 0,-4 0 0,4 0 0,2 0 0,-1 0 0,5 0 0,-9 0 0,6 0 0,-3 0 0,3 0 0,1 0 0,0 0 0,-4 0 0,3 0 0,-3 0 0,4 0 0,-4 0 0,3 0 0,-6 0 0,3 0 0,-4 0 0,0 0 0,1 0 0,-1 0 0,0 0 0,0 5 0,-2-2 0,-1 5 0,4 3 0,-3-4 0,3 4 0,-1-3 0,-2-1 0,3 1 0,0-2 0,-1-1 0,-2 1 0,2-1 0,-2 1 0,2-3 0,1 1 0,-1-1 0,1 0 0,-1 2 0,1-2 0,-1 0 0,1 2 0,-1-4 0,0 1 0,1-2 0,-1 0 0,-23 0 0,6 0 0,-35 0 0,22 0 0,-15 0 0,13 0 0,-4 0 0,-1 0 0,5 0 0,-4 0 0,4 0 0,-4 0 0,-1 0 0,0 0 0,-5 0 0,4 0 0,-4 0 0,5 0 0,-5 0 0,4 0 0,-4 0 0,6 0 0,-7 0 0,5 0 0,-9 0 0,9 0 0,-9 4 0,9-3 0,-5 3 0,7-4 0,4 0 0,1 0 0,5 0 0,-1 0 0,5 0 0,-3 0 0,0 0 0,3 3 0,2-3 0,3 3 0,3-3 0,-1 0 0,-2 0 0,3 0 0,-4 3 0,1-2 0,-1 1 0,4-2 0,-3 0 0,3 0 0,-4 0 0,-3 0 0,2 0 0,-2 0 0,3 0 0,1 0 0,-1 3 0,-3-2 0,2 2 0,-2-3 0,3 0 0,1 0 0,-1 0 0,-3 0 0,2 0 0,-6 0 0,3 0 0,-1 0 0,-11 0 0,13 0 0,-14 0 0,16-3 0,-2-1 0,7-1 0,-3-4 0,6 2 0,-1-1 0,2-1 0,2 3 0,0-3 0,0 1 0,3 1 0,-2-1 0,1 2 0,-1 1 0,2 0 0,0-1 0,0 1 0,0-1 0,0 1 0,0-1 0,0 1 0,-3 0 0,3-1 0,-3 1 0,3 0 0,0-1 0,0 1 0,0-1 0,0-1 0,3 3 0,0-3 0,2 6 0,4-4 0,0 2 0,4-1 0,-1-2 0,1 3 0,-1-3 0,-2 0 0,2 2 0,-6 0 0,6 3 0,-3-4 0,0 4 0,3-2 0,-3 3 0,4 0 0,-4 0 0,3 0 0,-2 0 0,2 0 0,1 0 0,9 0 0,-8 0 0,8 0 0,-9 0 0,0 3 0,3-2 0,-2 4 0,2-4 0,0 2 0,2-3 0,3 0 0,5 3 0,1-2 0,24 3 0,-9-4 0,11 0 0,-16 0 0,-6 0 0,1 0 0,0 0 0,-1 0 0,1 0 0,0 0 0,-1 0 0,11 3 0,-8-2 0,-2 2 0,-7-3 0,-7 0 0,-1 0 0,3 0 0,-6 0 0,2 0 0,6 0 0,-7 0 0,7 0 0,-5 0 0,-4 0 0,4 0 0,-3 0 0,0 0 0,1 0 0,-3 0 0,1 0 0,3 0 0,-2 0 0,12 0 0,-12 0 0,8 0 0,-9 0 0,-1 0 0,1 0 0,0 0 0,5 0 0,-4 0 0,4 0 0,-9 0 0,0 0 0,2 0 0,-4 0 0,7 0 0,-8 0 0,5 0 0,-2 0 0,0 0 0,-1 0 0,-2 0 0,2 0 0,-2 0 0,2 0 0,-3 0 0,1 0 0,1 0 0,-1 0 0,2 0 0,-2 0 0,-1 0 0,0 0 0,1 0 0,-1 0 0,0 0 0,0 0 0,0 0 0,0 0 0,0 0 0,0 0 0,1 0 0,-1 0 0,0 0 0,0 0 0,0 0 0,2 0 0,-2 0 0,2 0 0,-2 0 0,0 0 0,2 0 0,-3-2 0,0-1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4:04.716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1875 176 16383,'-20'0'0,"-2"0"0,4 0 0,-3 0 0,0 0 0,0 0 0,0 0 0,-5 0 0,7 0 0,-6 0 0,8 0 0,-4 0 0,-1 0 0,1 0 0,0 0 0,-1 0 0,1 3 0,0-2 0,0 5 0,-1-5 0,1 2 0,0-3 0,-1 0 0,1 0 0,-5 0 0,4 0 0,-4 0 0,5 0 0,-5 0 0,3 0 0,-7 0 0,3 0 0,0 0 0,-4 0 0,9 0 0,-9 0 0,9 0 0,-4 0 0,0 0 0,3 0 0,-7 0 0,3 0 0,-5 0 0,0-3 0,1 2 0,-1-3 0,0 4 0,1-3 0,-1 2 0,0-3 0,1 4 0,-1-3 0,0 2 0,5-3 0,1 1 0,5 2 0,0-2 0,3 0 0,-2 3 0,6-3 0,-6 0 0,7 2 0,-4-2 0,5 3 0,-1-3 0,1 2 0,2-1 0,-2 2 0,3 0 0,0-3 0,-3 3 0,6-3 0,-3 3 0,4 0 0,-3 0 0,2 0 0,-2 0 0,2 0 0,1 0 0,0 0 0,-1-2 0,1 1 0,-3-4 0,-1 0 0,-1-1 0,1-2 0,-2 2 0,5 1 0,-6-1 0,6 0 0,-6 3 0,6-2 0,-6 1 0,6-1 0,-3 1 0,4 0 0,0 3 0,-4-4 0,3 2 0,-3-1 0,4-1 0,-1 5 0,1-5 0,20 5 0,-7-3 0,21 3 0,-12 0 0,4 0 0,1 0 0,-1 0 0,0 0 0,1 0 0,3 0 0,-2 0 0,7 0 0,-7 0 0,17 0 0,-16 0 0,11 0 0,-14 0 0,5 0 0,6 0 0,7 0 0,11 0 0,-10 0 0,14 0 0,-8 0 0,12 0 0,-7 0 0,5 0 0,-11 0 0,5 0 0,-11 0 0,3 0 0,-9 0 0,18 0 0,-16-3 0,6 2 0,-15-3 0,-4 4 0,-5-2 0,8 1 0,-6-2 0,6 3 0,-3-3 0,-1 2 0,0-2 0,1 3 0,-5 0 0,3 0 0,-6 0 0,2 0 0,-3 0 0,-1 0 0,1-3 0,-4 3 0,3-3 0,-6 3 0,6 0 0,-6 0 0,3 0 0,-4-3 0,1 3 0,2-3 0,-2 3 0,9 0 0,-9 0 0,5 0 0,-2 0 0,0 0 0,4 0 0,-4 0 0,3 0 0,-2 0 0,2 0 0,-3 0 0,3 0 0,-2 0 0,-1 0 0,0 0 0,-1 0 0,-2 0 0,3 0 0,-4 3 0,1-3 0,-1 3 0,1-1 0,-3 1 0,-1 4 0,-2-1 0,0 1 0,0-1 0,0-1 0,0 0 0,0 0 0,0 1 0,-2-1 0,1 0 0,-4 1 0,2-1 0,-2 1 0,-1-1 0,1 0 0,2 1 0,-2-1 0,2 1 0,-2-1 0,2 1 0,-2-1 0,4 4 0,-4-3 0,2 3 0,0-1 0,1-2 0,-1 3 0,3-4 0,-3 1 0,3-1 0,-2 3 0,-1-2 0,-2 2 0,0-3 0,0 0 0,0-2 0,-1-1 0,-2 1 0,2-3 0,-6 3 0,2-3 0,-6 0 0,-1 0 0,-1 0 0,-2-3 0,3-1 0,-5-3 0,1 0 0,0 3 0,3-2 0,-2 5 0,3-2 0,-5 3 0,-4 0 0,-1 0 0,-10 0 0,-1 0 0,0 0 0,-24 0 0,18 0 0,-19 0 0,25 0 0,-5 0 0,5 0 0,-6 4 0,6 1 0,-5 0 0,5 2 0,-6-6 0,6 6 0,-4-6 0,9 3 0,-5-1 0,7-2 0,-1 3 0,5-4 0,-4 0 0,9 0 0,-4 0 0,5 3 0,-5-2 0,3 2 0,1-3 0,2 0 0,3 3 0,-1-2 0,-2 2 0,7-3 0,-4 0 0,5 0 0,-3 0 0,2 0 0,1 0 0,3 0 0,4 0 0,-1 0 0,1 0 0,-1 0 0,1 0 0,0 0 0,-1 0 0,1 0 0,0 0 0,0 0 0,-1 0 0,1 0 0,-1 0 0,-2 0 0,1 0 0,-1 0 0,-1 0 0,0 0 0,-1 0 0,-1 0 0,4 0 0,-1 0 0,2 0 0,-2 0 0,2 0 0,-3 0 0,1 0 0,2 0 0,-2 0 0,3 0 0,-1 0 0,1 0 0,0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4:14.966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1346 615 16383,'-31'0'0,"-5"0"0,3 0 0,0 0 0,-3 0 0,3 0 0,-11 0 0,6 0 0,-5 0 0,15 0 0,-14 0 0,14 0 0,-4 0 0,1-4 0,9 3 0,-4-2 0,8 3 0,-2-4 0,3 4 0,-1-3 0,-2 3 0,3-4 0,-5 4 0,1-7 0,4 6 0,-4-2 0,8 3 0,-4-2 0,8 1 0,-3-2 0,6 3 0,-6 0 0,6 0 0,-6 0 0,3 0 0,0 0 0,-8 0 0,6 0 0,-7 0 0,5 0 0,4 0 0,-3 0 0,3 0 0,-4-3 0,1 3 0,-1-3 0,4 3 0,-3 0 0,3 0 0,-4-3 0,-3 2 0,2-1 0,-2 2 0,3-3 0,4 2 0,-3-2 0,6 3 0,-6 0 0,6 0 0,-3 0 0,1 0 0,2 0 0,-5 0 0,5 0 0,-2 0 0,2 0 0,1 0 0,0 0 0,0 0 0,0 0 0,0 0 0,0 0 0,-1 0 0,1 0 0,0 0 0,0 0 0,-1 3 0,1 0 0,0 2 0,0 0 0,2 0 0,1 0 0,2 0 0,0 0 0,0 0 0,2 0 0,3-2 0,1 0 0,5-3 0,-1 0 0,2 0 0,5 0 0,0 0 0,4 0 0,1 0 0,-1 0 0,-4 0 0,3 0 0,-6 0 0,2 0 0,1 0 0,-4 0 0,0 0 0,-1 0 0,-6 0 0,6 0 0,-3 0 0,1 0 0,2 0 0,-3 0 0,3 0 0,14 0 0,-6 0 0,11 0 0,-5 0 0,-4 0 0,4 0 0,-5 3 0,0-2 0,-4 2 0,4 0 0,-4-2 0,0 5 0,4-6 0,-4 3 0,4 0 0,5-2 0,-3 2 0,3-3 0,-1 0 0,-2 0 0,3 0 0,0 0 0,-4 0 0,9 0 0,-9 0 0,9 0 0,-9 0 0,4 0 0,-5 0 0,0 0 0,10 0 0,-7 0 0,3-3 0,-7 0 0,-6-1 0,2-2 0,-4 3 0,-2-1 0,2-1 0,-6 1 0,2 1 0,0-4 0,-4 3 0,1-4 0,-3 3 0,-1-1 0,1 1 0,-2 0 0,0-1 0,0-2 0,0 2 0,0-2 0,0 3 0,0-1 0,0-2 0,0 2 0,0-3 0,0 4 0,0-1 0,0 1 0,0-1 0,0 1 0,0-1 0,0 1 0,0 0 0,0-4 0,0 3 0,0-3 0,0 0 0,0 3 0,0-5 0,3-3 0,-2 1 0,5-4 0,-5 1 0,5-2 0,-6-3 0,4 4 0,-4-4 0,2 8 0,-1-7 0,2 6 0,0-2 0,-3 3 0,3-3 0,0 2 0,-2-2 0,1 3 0,-2 4 0,0-3 0,0 6 0,0-6 0,0 6 0,0-2 0,0-3 0,0 4 0,0-4 0,0 5 0,0 1 0,0 0 0,0 0 0,0 0 0,-6 2 0,2 0 0,-6 3 0,4 0 0,1 0 0,0 0 0,-4 0 0,0 0 0,-4 0 0,-3 0 0,-7 4 0,0 0 0,-4 3 0,6 0 0,0 0 0,-5 0 0,3 0 0,1 1 0,2-1 0,2-4 0,-3 3 0,0-2 0,0 0 0,-1-1 0,1-3 0,0 0 0,-1 4 0,1-4 0,0 4 0,0-4 0,-1 0 0,1 0 0,0 0 0,-1 0 0,1 0 0,0 0 0,0 0 0,-1 0 0,1 0 0,0 0 0,-10 3 0,7-2 0,-6 2 0,12-3 0,2 0 0,-1 0 0,4 0 0,-4 0 0,1 0 0,2 0 0,-2 0 0,0 0 0,2 0 0,-2 0 0,6 0 0,-2 0 0,3 0 0,0 0 0,0 0 0,1 0 0,1 0 0,-4 0 0,4 0 0,-4 0 0,1 0 0,-2 0 0,2 0 0,-2 0 0,6 2 0,-2-1 0,2 1 0,1-2 0,0 3 0,-1-3 0,1 3 0,0-3 0,-1 2 0,1-2 0,0 3 0,0-3 0,2 6 0,1-2 0,2 8 0,0-6 0,0 2 0,0-2 0,0-1 0,0 4 0,0 0 0,0 1 0,0 1 0,0-1 0,0 2 0,0 1 0,0-4 0,0 3 0,0-6 0,0 3 0,0-4 0,0 1 0,0-1 0,0 1 0,0-1 0,0 0 0,0 1 0,0-1 0,0 1 0,0-1 0,0 1 0,0-1 0,0 1 0,7-3 0,10-1 0,3-2 0,3 0 0,-3 0 0,-2-3 0,3-1 0,5-4 0,-4 1 0,4 0 0,-4 0 0,3 3 0,-2 1 0,7 3 0,-3 0 0,1 0 0,2 0 0,-3 0 0,10 0 0,-8 0 0,7 0 0,-9 0 0,4 3 0,-4-2 0,-1 6 0,-4-7 0,-5 6 0,-1-5 0,-3 2 0,-4-1 0,0-1 0,-4 1 0,1 1 0,-1-3 0,1 3 0,-1-3 0,1 0 0,-1 2 0,0-1 0,3 4 0,1-2 0,3 3 0,1-3 0,3 3 0,-2-2 0,6 3 0,-6-1 0,2-2 0,-3 2 0,-1-3 0,-2 1 0,-2 1 0,-2-5 0,-1 3 0,0-1 0,1-1 0,-1 1 0,-2 3 0,-1-2 0,-2 5 0,0-4 0,0 1 0,-8-2 0,1-1 0,-8-2 0,-2 0 0,0 0 0,-9 0 0,-20 0 0,9-3 0,-14 2 0,19-3 0,1 1 0,-1 2 0,0-2 0,0 3 0,5 0 0,-17 0 0,8 0 0,-11 0 0,4 0 0,10 0 0,-4 0 0,6 3 0,-1-2 0,-1 6 0,10-4 0,1 1 0,9-1 0,4-3 0,-3 0 0,6 0 0,-3 0 0,4 0 0,0 0 0,0 0 0,0 0 0,20 0 0,11 0 0,12 0 0,41-5 0,-26 4 0,37-4 0,-42 5 0,14 0 0,9 0 0,-13 0 0,17 0 0,-31 0 0,0 0 0,8 0 0,-11 0 0,5 0 0,-23 0 0,2 0 0,-9 0 0,1 0 0,-6 0 0,-2 0 0,-1 0 0,-2 0 0,2 0 0,-3 0 0,0-2 0,-2-3 0,2 0 0,-5-2 0,5 4 0,0-2 0,1 3 0,2-1 0,0-2 0,-2 2 0,5 0 0,-5-2 0,5-1 0,-5 0 0,2-1 0,0-4 0,-1 4 0,-2-7 0,-2 4 0,-3-5 0,0 5 0,0-4 0,0 8 0,-3-5 0,-3 2 0,-3 0 0,-13-1 0,7 4 0,-7 0 0,0 2 0,7-1 0,-7 4 0,4-2 0,4 3 0,-4 0 0,3 0 0,2 0 0,-2 0 0,-3 3 0,0 1 0,-5 6 0,-4 3 0,4-1 0,-4 4 0,-3-5 0,6 0 0,-11 0 0,-7 0 0,7-3 0,-11 4 0,5-1 0,12-6 0,-6 5 0,12-6 0,8-1 0,-2 3 0,14-4 0,26 1 0,8 0 0,31-3 0,-18-4 0,2-4 0,-9-7 0,-9 3 0,12-8 0,-23 9 0,8-3 0,-15 0 0,-1 7 0,-1-10 0,-5 10 0,0-4 0,-3 0 0,0 5 0,-19-6 0,0 5 0,-32 3 0,11 1 0,-7 3 0,-15 0 0,13 0 0,-42 0 0,35 0 0,-39 0 0,39 0 0,-29 0 0,37 0 0,2 3 0,13 0 0,17 1 0,-4 0 0,19-3 0,23 2 0,19-3 0,25 0 0,-5 0 0,24 0 0,-28 0 0,40 0 0,-40 0 0,31 0 0,-39 0 0,28 0 0,-29 0 0,4 0 0,-5 0 0,-12 0 0,-3-3 0,-10 0 0,-13-1 0,1-3 0,-6 3 0,3-6 0,-6 4 0,1-4 0,-2 4 0,3-5 0,0 5 0,5-7 0,-4 6 0,6-10 0,-6 11 0,7-11 0,-2 7 0,6-7 0,-3 4 0,3 1 0,-4 4 0,-2 2 0,-4 1 0,-2 0 0,-3 0 0,0 0 0,0 0 0,0 0 0,-7-1 0,-1 3 0,-12 1 0,3 2 0,-12 0 0,10 0 0,-12 0 0,6 0 0,1 0 0,-4 6 0,15-2 0,-11 5 0,4 0 0,1-2 0,-2-1 0,6 0 0,2-6 0,0 3 0,7-3 0,-8 0 0,5 0 0,-2 0 0,-3 0 0,2 0 0,-1 0 0,-3 0 0,6 0 0,-11 0 0,5 0 0,-3 0 0,-1 0 0,0 0 0,4 0 0,-4 0 0,8 0 0,-1 0 0,-3 0 0,3 0 0,1 0 0,-5 0 0,8 0 0,-3 0 0,-1 0 0,4 0 0,-3 0 0,2 0 0,1 0 0,1 0 0,-3 0 0,3 0 0,-1 0 0,2 0 0,-4 0 0,4 0 0,-9 0 0,3 0 0,-5 0 0,0 0 0,3 0 0,-3 0 0,0 0 0,-1 0 0,0 0 0,5 0 0,-1 0 0,3 0 0,1 0 0,-3 0 0,5 0 0,-8 0 0,8 0 0,-5 0 0,6 0 0,-6 0 0,4 0 0,-3 0 0,4 0 0,1 0 0,1 0 0,4 2 0,1 6 0,2-2 0,0 6 0,0-3 0,0 2 0,0-1 0,0 1 0,0 3 0,0 1 0,0 1 0,0 1 0,0-1 0,0 2 0,0-3 0,0-3 0,0 0 0,0 4 0,0 1 0,0 3 0,0-8 0,0-5 0,0-1 0,0 2 0,0 0 0,-3 1 0,0 1 0,0-4 0,-2 2 0,2 0 0,-5 0 0,2 3 0,-2 0 0,5 0 0,-1 0 0,1 2 0,-3-1 0,1-2 0,-1-2 0,1-2 0,-1-3 0,1 1 0,0-3 0,0 1 0,0-2 0,0 0 0,0 0 0,0 0 0,2-7 0,1-6 0,2-3 0,0-4 0,0 1 0,2-3 0,5-7 0,3-1 0,4-4 0,-2 8 0,-5-2 0,1 12 0,-7-1 0,1 8 0,-2-1 0,0 4 0,0-1 0,0 2 0,0 0 0,0 0 0,0-2 0,-2-2 0,1 1 0,-1-2 0,-1 4 0,3-1 0,-3 1 0,3 1 0,-2 0 0,-1 0 0,0 0 0,1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4:37.779"/>
    </inkml:context>
    <inkml:brush xml:id="br0">
      <inkml:brushProperty name="width" value="0.1" units="cm"/>
      <inkml:brushProperty name="height" value="0.2" units="cm"/>
      <inkml:brushProperty name="color" value="#F1F849"/>
      <inkml:brushProperty name="tip" value="rectangle"/>
      <inkml:brushProperty name="rasterOp" value="maskPen"/>
    </inkml:brush>
  </inkml:definitions>
  <inkml:trace contextRef="#ctx0" brushRef="#br0">1892 13 16383,'-25'-3'0,"-19"1"0,18 2 0,-12 0 0,2 0 0,-16 0 0,3 0 0,-13 0 0,0 0 0,-4 0 0,12 0 0,-1 0 0,-15 0 0,1 0 0,-26 0 0,50 0 0,-5 0 0,6 0 0,0 0 0,6 0 0,1 0 0,5-3 0,1 2 0,4-3 0,-4 4 0,9 0 0,-4 0 0,4 0 0,1 0 0,0 0 0,0 0 0,-1 0 0,1 0 0,0 0 0,-10 0 0,7 0 0,-6 0 0,12 0 0,-2 0 0,6 0 0,-2 0 0,0 0 0,2 0 0,-2 0 0,3 0 0,1 0 0,-1 0 0,0 0 0,4 0 0,0 0 0,1 0 0,2 0 0,-3 0 0,4 0 0,-1 0 0,1 0 0,-1 0 0,-2 0 0,1 0 0,-1 0 0,2 0 0,1 0 0,0 0 0,-1 0 0,-2 0 0,2 0 0,-1 0 0,1 0 0,1 0 0,0 0 0,-1 0 0,1 0 0,0 0 0,-1 0 0,1 0 0,0 0 0,-1 0 0,1 0 0,-1 0 0,1 0 0,0 0 0,-1 0 0,1 0 0,0 0 0,-1 0 0,1 0 0,-1 0 0,1 0 0,0 0 0,0 0 0,-1 0 0,4 7 0,-1 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4:58.784"/>
    </inkml:context>
    <inkml:brush xml:id="br0">
      <inkml:brushProperty name="width" value="0.1" units="cm"/>
      <inkml:brushProperty name="height" value="0.2" units="cm"/>
      <inkml:brushProperty name="color" value="#F1F849"/>
      <inkml:brushProperty name="tip" value="rectangle"/>
      <inkml:brushProperty name="rasterOp" value="maskPen"/>
    </inkml:brush>
  </inkml:definitions>
  <inkml:trace contextRef="#ctx0" brushRef="#br0">375 1 16383,'-15'0'0,"2"0"0,10 0 0,-2 0 0,-2 0 0,1 0 0,-5 0 0,5 0 0,-2 0 0,2 0 0,-3 0 0,3 0 0,-3 1 0,4 0 0,-4 1 0,3 0 0,-3-1 0,2 2 0,-4-3 0,1 2 0,-1-2 0,0 0 0,1 0 0,-1 1 0,2-1 0,-2 2 0,1-2 0,-1 0 0,3 0 0,0 1 0,0-1 0,1 2 0,-2-2 0,3 0 0,-1 0 0,2 0 0,-1 0 0,1 1 0,-2-1 0,2 1 0,0-1 0,-2 0 0,3 0 0,-2 0 0,1 0 0,-2 0 0,2 0 0,-1 0 0,2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5:01.988"/>
    </inkml:context>
    <inkml:brush xml:id="br0">
      <inkml:brushProperty name="width" value="0.1" units="cm"/>
      <inkml:brushProperty name="height" value="0.2" units="cm"/>
      <inkml:brushProperty name="color" value="#F1F849"/>
      <inkml:brushProperty name="tip" value="rectangle"/>
      <inkml:brushProperty name="rasterOp" value="maskPen"/>
    </inkml:brush>
  </inkml:definitions>
  <inkml:trace contextRef="#ctx0" brushRef="#br0">1819 1 16383,'-25'0'0,"1"0"0,14 0 0,-13 0 0,8 0 0,-13 0 0,7 0 0,1 0 0,1 0 0,1 0 0,-4 0 0,2 0 0,-7 0 0,5 0 0,-1 0 0,0 0 0,3 0 0,-12 0 0,7 0 0,-8 0 0,11 0 0,-2 0 0,5 0 0,-3 1 0,3 2 0,1-1 0,-1 1 0,2-3 0,1 2 0,0-2 0,2 0 0,-4 2 0,4-2 0,-2 2 0,0-2 0,1 0 0,-3 0 0,4 0 0,-2 0 0,2 0 0,1 0 0,-1 0 0,0 0 0,3 0 0,-2 0 0,1 0 0,0 0 0,-1 0 0,2 0 0,-3 0 0,0 0 0,-5 0 0,4 0 0,-7 0 0,7 1 0,-3 0 0,4 0 0,-2-1 0,0 0 0,2 2 0,-2-2 0,2 2 0,1-1 0,-1 0 0,0 0 0,1 1 0,1-2 0,-1 1 0,-1-1 0,0 0 0,-5 2 0,5-1 0,-4 0 0,4-1 0,-2 0 0,2 0 0,1 0 0,-1 0 0,2 0 0,1 0 0,0 0 0,3 0 0,-3 0 0,4 0 0,-1 0 0,0 0 0,0 0 0,-4 0 0,3 0 0,-3 0 0,5 0 0,-2 0 0,1 0 0,-1 0 0,0 0 0,0 0 0,1 0 0,0 0 0,0 0 0,1 0 0,0 0 0,0 0 0,1 0 0,-1 0 0,1 0 0,1 0 0,0 0 0,-2 0 0,1 0 0,-1 0 0,1 0 0,1 0 0,0 0 0,-1-1 0,1 1 0,-2-3 0,2 3 0,-2-1 0,1 1 0,0 0 0,0 0 0,-1 0 0,3 0 0,-3 0 0,3 0 0,-4 0 0,4 0 0,-3 0 0,3 0 0,-2 0 0,0 0 0,2 0 0,-4 0 0,4 0 0,-2 0 0,1 0 0,0 0 0,-1 0 0,0 0 0,1 0 0,-1 0 0,0 0 0,2 0 0,-3-1 0,2 1 0,0-1 0,1-5 0,1 4 0,2-6 0,1 4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6:42.776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81 16383,'27'0'0,"3"0"0,-14 0 0,1 0 0,4 0 0,-4 0 0,6 0 0,-1 0 0,1 0 0,-6 0 0,4 0 0,-4 0 0,0 0 0,4 0 0,-4 0 0,5 0 0,-5 0 0,4 0 0,-10 0 0,10 0 0,-9 0 0,9 0 0,0 0 0,-3 0 0,2 0 0,-5 0 0,-4 0 0,5 0 0,-7 0 0,1 0 0,0 0 0,0 0 0,-1 0 0,1 0 0,0 0 0,0 0 0,0 0 0,-1 0 0,1 0 0,0 0 0,-1 0 0,0 0 0,1 0 0,-1 0 0,1 0 0,-1 0 0,1 0 0,-1 0 0,1 0 0,-1 0 0,1 0 0,-1 0 0,0 0 0,0 0 0,1 0 0,-1 0 0,0 0 0,1 0 0,-1 0 0,1 0 0,-1 0 0,1 0 0,-1 0 0,1 0 0,-1 0 0,1 0 0,-1 0 0,1 0 0,0 0 0,-1 0 0,0 0 0,1 0 0,-1 0 0,1 0 0,-1 0 0,1 0 0,-1 0 0,1 4 0,-1-3 0,0 3 0,1-4 0,0 0 0,-1 0 0,1 0 0,-1 0 0,1 0 0,-1 0 0,1 0 0,-1 0 0,1 4 0,-1-3 0,0 3 0,1-4 0,-1 0 0,0 0 0,1 0 0,-1 0 0,1 0 0,-1 0 0,1 0 0,-1 0 0,1 0 0,0 0 0,-1 0 0,1 0 0,0 0 0,0 0 0,-1 0 0,1 0 0,0 0 0,-1 0 0,1 0 0,0 0 0,-1 0 0,1 0 0,0 0 0,-1 0 0,1 0 0,-1 0 0,1 0 0,-1 0 0,1 0 0,-1 0 0,0 0 0,0 0 0,1 0 0,-1 0 0,1 0 0,-1 0 0,0 0 0,0 0 0,1 0 0,-1 0 0,1 0 0,-1 0 0,1 0 0,-1 0 0,1 0 0,0 0 0,-1 0 0,1 0 0,-1 0 0,1 0 0,-1 0 0,1 0 0,0 0 0,-1 0 0,1 0 0,0 0 0,-1 0 0,0 0 0,1 0 0,-1 0 0,0 0 0,0 0 0,0 0 0,1 0 0,-1 0 0,0 0 0,0 0 0,1 0 0,-1 0 0,1 0 0,-1 0 0,1 0 0,-1 0 0,0 0 0,0 0 0,1 0 0,0 0 0,-1 0 0,1 0 0,-1 0 0,1 0 0,-1 0 0,1 0 0,-1 0 0,1 0 0,0 0 0,-1 0 0,1 0 0,-1 0 0,1 0 0,-1 0 0,0 0 0,0 0 0,1 0 0,-1 0 0,0 0 0,-4-4 0,3 3 0,-3-3 0,1 0 0,-3-1 0,-3-10 0,-5-2 0,-13-7 0,9 11 0,-8 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6:50.353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97 16383,'20'0'0,"-3"0"0,-7 0 0,-1 0 0,1 0 0,0 0 0,-1 0 0,1 0 0,0 0 0,-1 0 0,1 0 0,-1 0 0,1 0 0,-1 0 0,1 0 0,0 0 0,-1 0 0,1 0 0,0 0 0,0 0 0,0 0 0,-1 0 0,1 0 0,6 0 0,-5 0 0,4 0 0,-5 0 0,5 0 0,-3 0 0,3 0 0,-5 0 0,0 0 0,-1 0 0,1 0 0,0 0 0,4 0 0,-3 0 0,3 0 0,-4 0 0,-1 0 0,1 0 0,-1 0 0,1 0 0,-1 0 0,0 0 0,0 0 0,1 0 0,-1 0 0,1 0 0,-1 0 0,1 0 0,-1 0 0,0 0 0,1 0 0,-1 0 0,1 0 0,-1 0 0,1 0 0,0 0 0,0 0 0,-1 0 0,1 0 0,-1 0 0,1 0 0,-1 0 0,1 0 0,0 0 0,-1 0 0,1 0 0,-1 0 0,1 0 0,-1 0 0,1 0 0,0 0 0,-1 0 0,0 0 0,1 0 0,-1 0 0,-4 4 0,4-3 0,-3 3 0,3-4 0,1 0 0,-1 0 0,1 0 0,-1 0 0,0 0 0,1 0 0,-1 0 0,0 0 0,0 0 0,1 0 0,-1 0 0,0 0 0,1 0 0,-1 0 0,1 0 0,-1 0 0,0 0 0,0 0 0,1 0 0,-1 0 0,0 0 0,0 0 0,0 5 0,0-4 0,0 3 0,0-4 0,1 0 0,-1 0 0,0 0 0,0 0 0,1 0 0,-1 0 0,1 0 0,0 0 0,-1 0 0,1 0 0,0 0 0,-1 0 0,1 0 0,0 0 0,-1 0 0,1 0 0,0 0 0,-1 0 0,1 0 0,0 0 0,-1 0 0,1 0 0,0 0 0,-1 0 0,1 0 0,-1 0 0,1 0 0,-1 0 0,0 0 0,1 0 0,-1 0 0,0 0 0,1 0 0,-1 0 0,1 0 0,-1 0 0,1 0 0,-1 0 0,1 0 0,0 0 0,-1 0 0,1 0 0,-1 0 0,1 0 0,0 0 0,0 0 0,-1 0 0,1 0 0,0 0 0,0 0 0,-1 0 0,1 0 0,0 0 0,0 0 0,0 0 0,-1 0 0,1 0 0,0-5 0,0 4 0,0-3 0,-1 4 0,1 0 0,0 0 0,0 0 0,-1 0 0,1 0 0,-1 0 0,0-4 0,1 3 0,-1-3 0,0 4 0,0 0 0,0 0 0,0 0 0,1 0 0,-1 0 0,1 0 0,0 0 0,0 0 0,-1 0 0,1 0 0,0 0 0,0 0 0,0-5 0,-1 4 0,1-3 0,0 4 0,0 0 0,0 0 0,-1 0 0,1 0 0,0 0 0,0 0 0,-1 0 0,1 0 0,0 0 0,-1 0 0,1 0 0,-1 0 0,1 0 0,-1 0 0,1-4 0,-1 3 0,0-3 0,1 4 0,-1 0 0,1 0 0,-1 0 0,1 0 0,-1 0 0,1 0 0,-1 0 0,1 0 0,0 0 0,-1 0 0,1 0 0,-1 0 0,1 0 0,0 0 0,-1 0 0,1 0 0,-1-5 0,1 4 0,0-3 0,-1 4 0,1 0 0,-1-4 0,1 3 0,0-4 0,0 5 0,-1-4 0,1 3 0,-1-3 0,1 4 0,0 0 0,0 0 0,-1 0 0,1 0 0,0-4 0,-1 3 0,0-3 0,1 4 0,-1 0 0,-1 0 0,-3-4 0,-1-1 0,-14-4 0,-3-2 0,1 5 0,2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42:56.24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1849 1860 16383,'-22'-10'0,"7"2"0,3 2 0,3 0 0,0 3 0,-1-6 0,1 8 0,3-5 0,1 6 0,0 0 0,-1 0 0,1 0 0,-1 0 0,1 0 0,-1 0 0,-2 3 0,1 0 0,1 3 0,1 0 0,2-3 0,-2 1 0,0-1 0,-1 3 0,1-3 0,-1 2 0,1-5 0,-1 3 0,1-3 0,0 0 0,-1 0 0,1 0 0,0 0 0,-1 0 0,1 0 0,-1 0 0,1 0 0,-1 0 0,1 0 0,0 0 0,-1 0 0,1 2 0,0 1 0,0-1 0,0 1 0,0-1 0,0-1 0,-1 3 0,1-3 0,-1 4 0,-2-5 0,2 3 0,-3-3 0,4 2 0,-1-1 0,1 1 0,-1 0 0,1-1 0,0 4 0,-1-5 0,1 5 0,0-4 0,0 1 0,0-2 0,-1 0 0,2 0 0,-4 0 0,3 0 0,-2 0 0,1 0 0,1 0 0,0 0 0,-4 0 0,3 0 0,-3 0 0,4 0 0,2-3 0,-4 0 0,3 0 0,-4-1 0,3 3 0,-1-1 0,1-1 0,-1 3 0,1-5 0,-1 2 0,1 0 0,0-2 0,-1 4 0,1-4 0,-1 3 0,1-1 0,0-2 0,0 2 0,-1 0 0,3-2 0,-4 2 0,4-2 0,-5 2 0,2-2 0,1 2 0,0 0 0,-1-1 0,1 3 0,-1-1 0,1-1 0,0 3 0,-1-3 0,1 3 0,0 0 0,-1 0 0,1 0 0,0 0 0,-1 0 0,1 0 0,-1 0 0,1 0 0,-4 0 0,3 0 0,-6 0 0,6 0 0,-6 0 0,3 0 0,-1 0 0,-1 0 0,1 0 0,1 0 0,0 0 0,4 0 0,-1 0 0,1 0 0,0 0 0,-1 0 0,1 0 0,-1 2 0,1-1 0,0 1 0,0 1 0,0-1 0,0 4 0,0-1 0,0-3 0,2 3 0,-1-2 0,1 0 0,-3 2 0,1-2 0,-1 2 0,1 1 0,0-3 0,-1 1 0,1-3 0,2 4 0,-2-2 0,2 0 0,-2-1 0,-1 1 0,1 0 0,-1 0 0,1 1 0,0-3 0,0 1 0,0-2 0,0 2 0,0-1 0,0 1 0,0-2 0,0 0 0,0 0 0,0 0 0,-1 0 0,1 0 0,-1 0 0,-2 0 0,2 0 0,-3 0 0,4 0 0,-4 0 0,3 0 0,-3 0 0,1 0 0,1 0 0,-1 0 0,2 0 0,1 0 0,-1 0 0,1 0 0,0 0 0,-1 0 0,1 0 0,0-2 0,-1-3 0,3-1 0,1-2 0,2 3 0,-2-1 0,1 1 0,-1 0 0,2-1 0,-3 1 0,3-1 0,-3 1 0,3-1 0,-2 1 0,-1-1 0,-3 1 0,1 0 0,0 2 0,0 1 0,0 2 0,0 0 0,0 0 0,-1 0 0,1 0 0,-4 0 0,3 0 0,-3 0 0,1 0 0,2 0 0,-6 0 0,6 0 0,-3 0 0,0 0 0,3 0 0,-2 0 0,2 0 0,1 0 0,-1 0 0,1 0 0,0 0 0,-1 0 0,1 0 0,0 0 0,-2 2 0,2 1 0,0 2 0,3 0 0,-1 0 0,2 0 0,-3 0 0,1-2 0,-3-1 0,1 1 0,0-3 0,0 5 0,0-4 0,0 1 0,0 0 0,-1-1 0,1 4 0,0-5 0,-1 3 0,1-1 0,0-1 0,0 1 0,0-2 0,-2 0 0,1 0 0,-1 0 0,2 0 0,0 0 0,0-2 0,0-1 0,0-3 0,-1 3 0,1-1 0,0 1 0,-1 0 0,1-2 0,-1 4 0,1-4 0,0 2 0,-1 1 0,1-6 0,0 7 0,2-6 0,-4 6 0,4-1 0,-4 2 0,2 0 0,0 0 0,-6 0 0,4 0 0,-7 0 0,8 0 0,-6 0 0,6 0 0,-6 0 0,6 0 0,-3 0 0,0 0 0,3 0 0,-2 0 0,2 0 0,1 0 0,-4 0 0,3 0 0,-3 0 0,4 2 0,-1-1 0,1 1 0,0-2 0,0 0 0,-1 3 0,1-3 0,0 2 0,0 1 0,1-3 0,-1 5 0,0-4 0,-2 1 0,2-2 0,-2 0 0,2 0 0,0 0 0,-2-2 0,2 1 0,0-3 0,1 1 0,4-1 0,-7 1 0,6-3 0,-3 2 0,4-3 0,0 2 0,3-6 0,-2 4 0,4-7 0,-4 8 0,4-3 0,-4 1 0,4-2 0,-4 1 0,4-3 0,-4 6 0,2-6 0,-1 6 0,-1-3 0,4 1 0,-4 1 0,4-1 0,-5-1 0,3 3 0,-3-3 0,2 1 0,-1 3 0,1-3 0,-2 3 0,3-1 0,-3 1 0,3-1 0,-3 1 0,0 0 0,0 0 0,0 0 0,0 0 0,0-1 0,0-1 0,0 1 0,0-2 0,0 2 0,0-2 0,0 1 0,0-1 0,0-1 0,0 1 0,0-5 0,0 5 0,0-1 0,0 0 0,0 1 0,0-5 0,-3 5 0,3-1 0,-3 4 0,3-4 0,0 3 0,0-3 0,-2 4 0,1-1 0,-1-2 0,2 1 0,0-1 0,0 2 0,0-5 0,0 5 0,0-5 0,0 5 0,0-2 0,0 2 0,0-2 0,0 0 0,0 2 0,0-3 0,0-2 0,0 1 0,0-2 0,0 4 0,0-4 0,0 6 0,0-9 0,0 9 0,0-5 0,0-1 0,0-1 0,0 1 0,0 0 0,0-3 0,0 1 0,0-4 0,0 2 0,0-7 0,-3 0 0,2 0 0,-2 3 0,0-7 0,2 7 0,-6-10 0,7 13 0,-7-10 0,7 8 0,-4-7 0,4 3 0,-3 1 0,2-1 0,-2 2 0,3-2 0,0 1 0,-3-5 0,2-4 0,-2 7 0,3-6 0,0 8 0,0-10 0,0 12 0,0-13 0,0 22 0,0-6 0,0 8 0,0 0 0,0 1 0,0 3 0,0 0 0,0-1 0,0 1 0,0 0 0,0 0 0,0-2 0,0 0 0,0 0 0,0-4 0,0 4 0,0-7 0,0 5 0,0 0 0,0-2 0,0 5 0,0-3 0,0 1 0,0 2 0,0-1 0,0 1 0,0 1 0,0 0 0,0-1 0,0 1 0,0 0 0,0 0 0,0-1 0,0 1 0,0-3 0,0 2 0,0-1 0,0 2 0,5 2 0,0 1 0,5 2 0,-2 0 0,0 0 0,-3-3 0,-2 0 0,2-2 0,-2 2 0,0-2 0,2 2 0,0 0 0,0 1 0,3 2 0,-1 0 0,-1 0 0,2 0 0,-3 0 0,0 0 0,0 0 0,0 0 0,0 0 0,0 0 0,1 0 0,-1 0 0,0 0 0,0-2 0,3 1 0,-2-1 0,2 2 0,-3 0 0,3 0 0,-2-2 0,4 1 0,-4-1 0,4 2 0,-1-3 0,-1 3 0,3-5 0,-5 2 0,4 0 0,-4 0 0,7 1 0,0-2 0,-1 1 0,5-3 0,-7 6 0,4-5 0,1 2 0,-6-1 0,8-1 0,-10 5 0,6-5 0,-5 4 0,1-1 0,1 2 0,-1 0 0,2 0 0,0-3 0,4 3 0,-6-3 0,5 1 0,-3 1 0,-1-1 0,6-1 0,-6 2 0,4-1 0,-3 2 0,-1-3 0,0 3 0,2-6 0,-3 6 0,7-6 0,-6 5 0,1-4 0,0 5 0,-3-5 0,3 4 0,-3-1 0,0 2 0,-2-3 0,2 3 0,1-3 0,2 3 0,4-3 0,-1 3 0,-1-3 0,0 3 0,-1 0 0,-3 0 0,8-3 0,-8 3 0,8-3 0,-8 3 0,8 0 0,-5-3 0,6 2 0,-5-2 0,3 3 0,-3 0 0,5 0 0,-3 0 0,3 0 0,-3 0 0,7 0 0,-1 0 0,-1 0 0,4 0 0,-5 0 0,5 0 0,0 0 0,0 0 0,1 0 0,-3 0 0,-4 0 0,0 0 0,-3 0 0,6 0 0,-2 0 0,0 0 0,1 0 0,0 0 0,2 0 0,-1 0 0,-9 0 0,5 0 0,-8 0 0,5 0 0,-3 0 0,0 0 0,-2 0 0,1 0 0,1 0 0,0 0 0,2 3 0,-4-3 0,4 8 0,-1-4 0,10 4 0,-4-2 0,11 1 0,-12-1 0,10 3 0,-3-2 0,-1 5 0,-1-8 0,-8 4 0,-6-7 0,0 1 0,-5 0 0,-1 3 0,-2 3 0,0 0 0,0 2 0,-3-2 0,-2 3 0,-1-3 0,-4 0 0,4 0 0,-5 1 0,5-1 0,-2 2 0,5-4 0,1 5 0,2-3 0,0 6 0,0 4 0,0 4 0,0 1 0,3 2 0,0-5 0,0 1 0,0-3 0,-3-3 0,0-1 0,0-3 0,2 0 0,-1 0 0,1 0 0,-2-1 0,0-1 0,0-1 0,2-3 0,-1 0 0,1 0 0,-2 0 0,3 0 0,-3 0 0,3 0 0,-1 0 0,1 0 0,2-2 0,0-1 0,0-2 0,0-4 0,3-2 0,-2-9 0,2 4 0,-3-3 0,0 3 0,-1 0 0,-2 3 0,-2 0 0,0 3 0,0 0 0,0 0 0,0-2 0,-2-4 0,-2 0 0,1-2 0,1 4 0,2 2 0,0 2 0,0 20 0,0 4 0,0 15 0,0-7 0,0-2 0,-3-7 0,3 3 0,-6-3 0,2 0 0,1-3 0,-2-1 0,4-3 0,-4 0 0,5 0 0,-3 2 0,3-4 0,0 4 0,0-7 0,0 1 0,0-2 0,0 3 0,0 0 0,0 3 0,0-3 0,0 0 0,0-3 0,0 0 0,0 3 0,0-2 0,0 1 0,0 1 0,0-3 0,0 3 0,0-3 0,0 0 0,0 2 0,0-1 0,0 1 0,0-1 0,0 1 0,0-1 0,0 2 0,0-1 0,0-1 0,0 4 0,0-4 0,0 4 0,0-4 0,0 3 0,0-3 0,0 7 0,0-4 0,0 4 0,0 1 0,0 1 0,0 3 0,0 0 0,0-3 0,3 6 0,-2-5 0,2 5 0,-3-3 0,2 4 0,-1 5 0,5-1 0,-6 2 0,3-10 0,0-4 0,0-1 0,2 4 0,-2-3 0,2 2 0,-2 7 0,0-3 0,3 14 0,-5-4 0,2 0 0,-3 2 0,0-13 0,0 1 0,0-6 0,0 0 0,0-2 0,0-2 0,0-5 0,0 0 0,0 0 0,0 3 0,0 0 0,0 3 0,0-1 0,0 4 0,0-3 0,0 2 0,-2-4 0,1 4 0,-1-7 0,-1 2 0,3-4 0,-3-1 0,1 4 0,2-1 0,-5-1 0,0-3 0,-3-2 0,-3 0 0,-5 0 0,0 0 0,-4 0 0,-7 0 0,0 0 0,-17 0 0,-25 0 0,0 0 0,-20 4 0,39 0 0,0 0 0,-32 2 0,29 0 0,2 0 0,-11-6 0,1 4 0,12-4 0,5 0 0,-8 0 0,-2 0 0,5-3 0,-13-1 0,17 0 0,-7-2 0,4 5 0,12-2 0,-2 3 0,13 0 0,7-3 0,-1 0 0,10 0 0,-4-2 0,5 2 0,-3-2 0,-8-4 0,3 3 0,-11-6 0,-1 3 0,8 0 0,-3 2 0,15 3 0,1 3 0,4-4 0,1 1 0,2-2 0,-3-1 0,-2 2 0,-9 2 0,-18 1 0,-1 2 0,-3 0 0,17-3 0,10 0 0,7-2 0,15 0 0,6 3 0,9-1 0,1 1 0,-7 1 0,-5-2 0,2 1 0,-1 1 0,3-1 0,2 2 0,-4 0 0,10 0 0,16 0 0,26 0 0,-18 0 0,4 0 0,-5 0 0,2 0 0,11 0 0,-1 0 0,28 0 0,-37-4 0,-1 1 0,34 1 0,-2-9 0,-4 10 0,-22-6 0,0 4 0,-24-1 0,-6 1 0,-15 3 0,1 0 0,-2 0 0,12 0 0,-2 0 0,2 0 0,-8 0 0,-7 0 0,-6-4 0,0 3 0,22 0 0,-7 4 0,27 1 0,-27-1 0,4-3 0,-20-2 0,-7-6 0,-6 2 0,-7-10 0,2 5 0,0-1 0,-1-3 0,-3 8 0,-6-6 0,-8 9 0,3-1 0,-20 5 0,3 0 0,-48 0 0,40 0 0,-1 0 0,-8 0 0,-1 0 0,-9 0 0,3 0 0,19 0 0,1 0 0,-11 0 0,2 0 0,-29 0 0,2 0 0,-1 0 0,26 0 0,-11 0 0,28-3 0,-2 0 0,24-3 0,-3 0 0,13 0 0,-4 1 0,5-1 0,0 3 0,0-1 0,-3 0 0,3-1 0,0 0 0,5 0 0,4 0 0,2 0 0,0-2 0,8 1 0,19-2 0,6 5 0,24 1 0,2-2 0,1 3 0,21-9 0,-4 1 0,-27 0 0,0-2 0,38-6 0,-36 7 0,0 0 0,26-6 0,1 4 0,-11 1 0,-12 4 0,-13 0 0,-6 3 0,-6-2 0,4 6 0,14-4 0,-3 4 0,-6 0 0,-6 0 0,-7 0 0,-2 0 0,-4 0 0,-5 0 0,-5 0 0,2 0 0,2 0 0,18 0 0,-1 0 0,10 0 0,-16 0 0,-9 0 0,-9 3 0,-3 0 0,-2 2 0,-1 0 0,-2 2 0,0 4 0,0 0 0,-5 5 0,-7 1 0,-3 4 0,-11 0 0,7-3 0,-10-6 0,1-6 0,-11-4 0,6-7 0,-4-5 0,13-5 0,-6 0 0,1 3 0,-37-3 0,-19 3 0,30 3 0,-1 0 0,-42-3 0,19 0 0,12 4 0,7 4 0,-9 1 0,15 3 0,-7-4 0,21 4 0,-2-4 0,21 4 0,1 0 0,0-2 0,-5 1 0,-2-5 0,-6 3 0,5-3 0,-3-1 0,4 1 0,-1 3 0,1-2 0,0 2 0,0-3 0,6 0 0,1-1 0,6 1 0,5-7 0,2 1 0,6-7 0,-1-2 0,2-6 0,0-1 0,0-13 0,6 0 0,-2-9 0,2 11 0,-3 1 0,-3 8 0,0-1 0,0 9 0,0 0 0,-3 5 0,-2-3 0,-5-4 0,-1 4 0,0-2 0,0-2 0,0 0 0,2-9 0,0 5 0,3-6 0,3 10 0,0-2 0,3 6 0,0-4 0,0 9 0,0 2 0,0 8 0,2 2 0,5 0 0,-1 6 0,1 22 0,-4 11 0,-3 24 0,0-9 0,0 7 0,0-20 0,0 3 0,0-13 0,0-3 0,0-7 0,0 4 0,0-6 0,0 1 0,0-6 0,0 2 0,0-8 0,2 0 0,5-2 0,-3-1 0,-3 5 0,-2-1 0,-3 5 0,4-3 0,0 2 0,4-4 0,2-2 0,7-4 0,27 0 0,29 4 0,-2 6 0,6 4 0,-2-2 0,1 2 0,8 3 0,-2 1 0,-23-6 0,-4-3 0,20 0 0,-24-6 0,-13-3 0,0 0 0,14-5 0,2-3 0,14-2 0,6 0 0,10 6 0,-8 1 0,-7 3 0,-29-2 0,-13 1 0,-12-1 0,-4 2 0,-4-2 0,3 1 0,-2-1 0,11 2 0,6 0 0,7 0 0,0 0 0,-8-3 0,-9 3 0,-4-3 0,-2 3 0,-2 7 0,-1 5 0,-4 7 0,1 0 0,-1 0 0,2-5 0,0 1 0,0-6 0,0 6 0,0-6 0,0 5 0,0-4 0,0 0 0,-13 1 0,-7-3 0,-17-3 0,-6-2 0,-9-6 0,15-3 0,1-3 0,24-2 0,4 1 0,8 2 0,3-2 0,11 4 0,8-2 0,10 2 0,7-6 0,-10 0 0,3-9 0,-8 3 0,-4 0 0,0 5 0,-1 4 0,-5 4 0,1 2 0,-6 1 0,0 1 0,-5-3 0,2 3 0,-5-5 0,1-6 0,-13-11 0,-25-11 0,-21 2 0,9 19 0,-3 3 0,-33 0 0,-9 10 0,41 2 0,0 0 0,2-2 0,-2 1 0,-11 1 0,1-1 0,6-1 0,4 0 0,-35 0 0,25 0 0,11 0 0,11 0 0,8 0 0,-15 0 0,17 0 0,-11 0 0,17 0 0,2 0 0,3 0 0,-4-2 0,-7-7 0,-1-1 0,1-10 0,11 5 0,8-9 0,9 0 0,9-3 0,9 3 0,21 3 0,11 11 0,10 1 0,3 9 0,-2 0 0,22 0 0,-13 0 0,11 0 0,-2 0 0,-14-3 0,8-1 0,-12 0 0,-7-2 0,9 5 0,4-2 0,-11 0 0,0 2 0,-23-4 0,-5 4 0,-7-1 0,-7 2 0,-2 0 0,-1 0 0,0 0 0,6 0 0,-4 0 0,0 0 0,1 0 0,-1 0 0,7 0 0,-1 0 0,-3 0 0,-4 0 0,-5 0 0,0 0 0,2 2 0,8 6 0,-3-2 0,4 4 0,-11-4 0,-2-1 0,-3 7 0,0 0 0,0 9 0,0-4 0,0-1 0,0-10 0,0-26 0,0-2 0,0-31 0,0 19 0,0-15 0,0 17 0,0 0 0,0 9 0,0 7 0,0 5 0,0 2 0,0 3 0,0-3 0,-5 1 0,-1-3 0,-10 5 0,-8-1 0,-17 0 0,1 3 0,-13-2 0,14 6 0,-13 0 0,8 3 0,-25 1 0,1 0 0,-31-1 0,11 1 0,33-1 0,2 1 0,-17 0 0,-2 5 0,36-8 0,-1 2 0,6-3 0,-12 0 0,0 0 0,-10 0 0,9 0 0,-6 3 0,21 0 0,-4 3 0,9 0 0,-9 0 0,6-3 0,4 0 0,8-3 0,9 2 0,2 3 0,8 6 0,10 3 0,7-3 0,13-3 0,6-5 0,8-3 0,29 0 0,18 0 0,-28 0 0,2 0 0,-2-2 0,-1 0 0,-1 2 0,-2-1 0,-6 0 0,-4-1 0,24 2 0,-2 0 0,-28 0 0,-12-2 0,-16 1 0,-13-4 0,-2 5 0,1-5 0,6 5 0,4-2 0,8-4 0,3 0 0,0-8 0,-5 1 0,-3-2 0,-6 3 0,1-1 0,-5 5 0,2-2 0,-7 4 0,4 1 0,-6 1 0,5 3 0,8-1 0,0 2 0,10 0 0,-12 0 0,-2-2 0,-8-1 0,-2-4 0,0 2 0,0-2 0,-14-9 0,-19-7 0,-13-4 0,-20 7 0,4 11 0,0 9 0,0 0 0,11 5 0,5 2 0,9 2 0,5 2 0,-1-2 0,6 0 0,-5-1 0,6-2 0,2-2 0,-3-1 0,-3-3 0,-1 0 0,-11 0 0,5 0 0,0 0 0,4-3 0,8 3 0,0-5 0,1 4 0,-7-1 0,9 2 0,-3 0 0,12 0 0,-3 0 0,-3 0 0,-4 2 0,0 1 0,-4 3 0,0 5 0,-3 1 0,-6 6 0,0-3 0,5-1 0,7 0 0,14 0 0,7 4 0,3-1 0,0 2 0,3 3 0,3 1 0,1 16 0,-1 31 0,-3 8 0,-3-20 0,0 3 0,0 0 0,0 1 0,0-1 0,0-2 0,3 37 0,2-35 0,6-31 0,6-13 0,3-6 0,5-6 0,4-5 0,14-15 0,32-12 0,-28 9 0,4 0 0,15-5 0,2 3 0,-7 5 0,0 4 0,3 1 0,-2 3 0,-5 2 0,-3 4 0,30 6 0,-10 2 0,-38 3 0,-14-2 0,-15-5 0,-70-1 0,-10-2 0,-5 0 0,-9 0 0,1 0 0,-2 0 0,-9 0 0,1 0 0,9 0 0,6 0 0,21-1 0,8 0 0,-3-2 0,40 0 0,34 0 0,15-2 0,32-13 0,8-5 0,0-3 0,-9 9 0,-15 7 0,-11 2 0,-10 1 0,-10 0 0,-6 1 0,0 3 0,-4 1 0,-2 2 0,-5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6:57.700"/>
    </inkml:context>
    <inkml:brush xml:id="br0">
      <inkml:brushProperty name="width" value="0.1" units="cm"/>
      <inkml:brushProperty name="height" value="0.2" units="cm"/>
      <inkml:brushProperty name="color" value="#F1F849"/>
      <inkml:brushProperty name="tip" value="rectangle"/>
      <inkml:brushProperty name="rasterOp" value="maskPen"/>
    </inkml:brush>
  </inkml:definitions>
  <inkml:trace contextRef="#ctx0" brushRef="#br0">1 186 16383,'32'0'0,"6"0"0,-14 0 0,12 0 0,-12 0 0,12 0 0,-5 0 0,24 0 0,-13 0 0,13 0 0,-17 0 0,-7 0 0,5 0 0,-12 0 0,13 0 0,-13 0 0,6 0 0,-8 0 0,1 0 0,-1 0 0,1 0 0,-1 0 0,1 0 0,-1 0 0,1 0 0,-1 0 0,-5 0 0,4 0 0,-9 0 0,13 0 0,-13 0 0,14 0 0,-15 0 0,4 0 0,1 0 0,-5 0 0,10 0 0,-10 0 0,4 0 0,1 0 0,-5 0 0,10 0 0,-10 0 0,11 0 0,-6 0 0,7 0 0,-6 0 0,4 0 0,-4 0 0,0 0 0,4 0 0,-10 0 0,10 0 0,-10-4 0,10 3 0,-4-4 0,6 5 0,-1-5 0,1 4 0,6-10 0,-4 10 0,4-10 0,-6 10 0,6-4 0,-5 0 0,6 4 0,-7-4 0,-1 0 0,8 4 0,-6-4 0,5 0 0,-6 3 0,-1-3 0,1 5 0,-6-4 0,4 3 0,-10-3 0,5 4 0,-7 0 0,1 0 0,0 0 0,-1 0 0,0 0 0,1 0 0,-2 0 0,1 0 0,0 0 0,0 0 0,1 0 0,-1 0 0,1 0 0,0 0 0,0 0 0,-1 0 0,1 0 0,0-5 0,0 4 0,-1-3 0,1 4 0,0 0 0,0-5 0,0 4 0,-1-3 0,1 4 0,0-4 0,-1 3 0,0-3 0,0 4 0,0 0 0,-4-4 0,3 3 0,-3-3 0,0 0 0,-1-1 0,-4-4 0,0 0 0,-10-2 0,-3 0 0,-10 5 0,11 1 0,2 5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7:07.437"/>
    </inkml:context>
    <inkml:brush xml:id="br0">
      <inkml:brushProperty name="width" value="0.1" units="cm"/>
      <inkml:brushProperty name="height" value="0.2" units="cm"/>
      <inkml:brushProperty name="color" value="#F1F849"/>
      <inkml:brushProperty name="tip" value="rectangle"/>
      <inkml:brushProperty name="rasterOp" value="maskPen"/>
    </inkml:brush>
  </inkml:definitions>
  <inkml:trace contextRef="#ctx0" brushRef="#br0">850 446 16383,'-32'0'0,"6"0"0,-10 0 0,12 0 0,-13 0 0,13 0 0,-5 0 0,-1 0 0,6 0 0,-13 0 0,6 0 0,0 0 0,-6 0 0,13 0 0,-12 0 0,11 0 0,-4 0 0,6 0 0,6 0 0,-4 0 0,10 0 0,-4 0 0,5 0 0,0 0 0,0 0 0,1 0 0,-1 0 0,0-4 0,0 3 0,0-3 0,1 4 0,-1 0 0,0 0 0,-4 0 0,3 0 0,-3-5 0,4 4 0,0-3 0,1 4 0,-1 0 0,0 0 0,1 0 0,0 0 0,0 0 0,4-5 0,-4 4 0,4-3 0,0 0 0,1-1 0,4-4 0,0 0 0,0 0 0,0-1 0,0 1 0,5-1 0,0 1 0,5-1 0,0 0 0,-1 0 0,-3 1 0,2-1 0,-2 0 0,4 0 0,-5-5 0,4 4 0,-4-5 0,1 6 0,-2-5 0,0 4 0,-3-5 0,8 6 0,-8 1 0,4-1 0,-5 0 0,0 0 0,0 0 0,0 1 0,0-1 0,0 0 0,0 0 0,0 1 0,0-1 0,0 1 0,0 0 0,0 0 0,0 0 0,0 0 0,0 0 0,3 5 0,8 0 0,0 4 0,17 0 0,-9 0 0,10 0 0,-6 0 0,6 0 0,-5 5 0,6 1 0,-8 5 0,1-4 0,-6 2 0,4-8 0,-10 8 0,10-8 0,-10 8 0,11-3 0,-11-1 0,10 0 0,-10-5 0,10 0 0,-4 0 0,0 0 0,4 0 0,-4 0 0,5 0 0,1 0 0,0 0 0,-7 0 0,6 0 0,-6 0 0,6 0 0,-6 0 0,-2 0 0,2 0 0,-5 0 0,4 0 0,-5 0 0,0 0 0,0 0 0,0 0 0,-1 0 0,1 0 0,0 0 0,-1 0 0,1 0 0,-1 0 0,-5 4 0,0 1 0,-4 4 0,0 1 0,0 0 0,0 5 0,0 2 0,-4 0 0,3 4 0,-3-9 0,-1 3 0,4 0 0,-3-3 0,-1 3 0,4 1 0,-7-5 0,7 4 0,-4-5 0,1 0 0,3-1 0,-4 1 0,5 0 0,-4 0 0,3-1 0,-3 1 0,0-5 0,-1-1 0,-4-4 0,0 0 0,0 0 0,0 0 0,-6 0 0,-2-5 0,-6-2 0,1-9 0,-1-1 0,-6-2 0,4-2 0,-4 8 0,-1-4 0,6 1 0,-5 2 0,6-2 0,0 10 0,1-4 0,5 9 0,-4-9 0,10 8 0,-5-3 0,7 1 0,-1 3 0,-4-4 0,3 5 0,-3 0 0,4 0 0,1 0 0,-1 0 0,0 0 0,1 0 0,-1 0 0,1 0 0,-1 0 0,0 0 0,1 0 0,0 4 0,0 2 0,4 2 0,1 1 0,4 0 0,0 0 0,0 1 0,0-1 0,4-3 0,2 2 0,9-2 0,2 5 0,6-5 0,-1-1 0,8-5 0,-6 0 0,12 0 0,-11 0 0,4 0 0,0 0 0,-4 0 0,11 0 0,-12 0 0,6 0 0,-1-5 0,-4 3 0,-1-8 0,-3 9 0,-4-3 0,-1 4 0,0 0 0,-6 0 0,-1 0 0,1 0 0,0-5 0,-5 0 0,0-4 0,-5 0 0,-9 0 0,3 4 0,-24-5 0,3 3 0,-14 1 0,3-5 0,0 9 0,-1-9 0,1 9 0,0-9 0,7 10 0,-6-5 0,18 6 0,-9 0 0,11 0 0,1 0 0,0 0 0,6 0 0,1 0 0,-1 0 0,8 0 0,18 5 0,7 1 0,9 0 0,-5 4 0,-4-8 0,-1 3 0,-5-1 0,4-3 0,-4 9 0,0-9 0,4 4 0,-10-1 0,5-3 0,-7 8 0,1-8 0,0 7 0,-1-7 0,-4 8 0,-1-4 0,-4 5 0,0 0 0,0-1 0,0 1 0,0-1 0,0 1 0,0 0 0,0 0 0,0 0 0,0-1 0,0 1 0,-4-5 0,-1-1 0,-4-4 0,0 0 0,-1 0 0,0 0 0,1 0 0,3 0 0,2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7:17.580"/>
    </inkml:context>
    <inkml:brush xml:id="br0">
      <inkml:brushProperty name="width" value="0.1" units="cm"/>
      <inkml:brushProperty name="height" value="0.2" units="cm"/>
      <inkml:brushProperty name="color" value="#F1F849"/>
      <inkml:brushProperty name="tip" value="rectangle"/>
      <inkml:brushProperty name="rasterOp" value="maskPen"/>
    </inkml:brush>
  </inkml:definitions>
  <inkml:trace contextRef="#ctx0" brushRef="#br0">0 43 16383,'26'0'0,"-7"0"0,2 0 0,-9 0 0,9 0 0,-10 0 0,10 0 0,6 0 0,-8 0 0,17 0 0,-24 0 0,13 0 0,-9 0 0,10 0 0,-3 0 0,-2 0 0,-6 0 0,-5 5 0,0-4 0,5 3 0,-4-4 0,5 0 0,-6 0 0,-1 0 0,1 0 0,0 4 0,0-3 0,0 4 0,-1-5 0,1 0 0,0 0 0,0 0 0,-1 0 0,1 0 0,0 0 0,-1 0 0,1 0 0,0 0 0,-1 0 0,1 4 0,-1-3 0,1 4 0,0-5 0,0 0 0,-1 0 0,1 0 0,6 0 0,-5 0 0,4 0 0,1 0 0,1 0 0,5 0 0,-5 0 0,4 0 0,-4 0 0,0 0 0,4 0 0,-10 0 0,5 0 0,-1 0 0,-4 0 0,5 0 0,-7 4 0,1-3 0,0 3 0,0-4 0,-1 0 0,1 0 0,10 5 0,-4-4 0,15 3 0,-14-4 0,2 0 0,-9 0 0,0 0 0,5 0 0,-3 0 0,3 4 0,-5-2 0,0 2 0,-1-4 0,1 0 0,6 0 0,-5 0 0,10 0 0,-10 0 0,10 0 0,-9 0 0,9 0 0,-5 0 0,7 0 0,-6 0 0,4 0 0,-4 0 0,5 0 0,1 0 0,-1 0 0,1 0 0,0 0 0,-1 0 0,1 0 0,-1 0 0,1 0 0,-6 0 0,4 0 0,-10 0 0,4 0 0,-5 0 0,0 0 0,0 0 0,5 0 0,-4 0 0,5 0 0,-6 0 0,5 0 0,-4 0 0,10 0 0,-10 4 0,9-3 0,-9 4 0,9-5 0,-9 0 0,5 0 0,-7 0 0,1 0 0,0 0 0,0 0 0,9 0 0,-6 0 0,7 0 0,-5 0 0,-4 0 0,5 4 0,-7-3 0,1 3 0,6-4 0,-5 0 0,4 0 0,-5 0 0,0 0 0,0 0 0,-1 0 0,1 0 0,0 0 0,0 0 0,-1 0 0,1 0 0,0 0 0,0 0 0,0 0 0,-1 0 0,5 0 0,3 0 0,4 0 0,-4 0 0,4 0 0,-10 0 0,11 0 0,-11 0 0,10 0 0,-4 0 0,0 0 0,4 0 0,-4 0 0,-1 0 0,6 0 0,-11 0 0,10 0 0,-10 0 0,4 0 0,1 0 0,-5 0 0,5 0 0,-7 0 0,7 0 0,-5 0 0,4 0 0,-5 0 0,0 0 0,0-4 0,0 3 0,4-3 0,-4 4 0,4 0 0,-5 0 0,1 0 0,-1 0 0,1 0 0,-1-5 0,1 4 0,0-3 0,-1 4 0,1 0 0,0 0 0,-1 0 0,1 0 0,0-4 0,-1 2 0,1-2 0,0 4 0,-1 0 0,1 0 0,0 0 0,0 0 0,0 0 0,-1 0 0,1 0 0,0 0 0,0 0 0,0 0 0,-1 0 0,1 0 0,0 0 0,0 0 0,-1 0 0,1 0 0,0 0 0,-1 0 0,1 0 0,-1 0 0,1 0 0,-1 0 0,1 0 0,-1 0 0,0 0 0,-1 0 0,1 0 0,0 0 0,0 0 0,0 0 0,-4-4 0,4 3 0,-4-3 0,4 4 0,0 0 0,0 0 0,1 0 0,-1 0 0,0 0 0,1 0 0,-1 0 0,0 0 0,0 0 0,-4-4 0,-1-1 0,-4-4 0,-4 0 0,-7-7 0,-6-1 0,4 5 0,3 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7:28.945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10 16383,'26'0'0,"0"0"0,-5 0 0,1 0 0,1 0 0,-1 0 0,1 0 0,4 0 0,0 0 0,11 0 0,-15 0 0,8 0 0,-19 0 0,9 0 0,-4 0 0,-1 0 0,6 0 0,-6 0 0,1 0 0,4 0 0,-4 0 0,6 0 0,-1 0 0,1 0 0,-1 0 0,1 0 0,-1 0 0,-5 0 0,4 0 0,-9 0 0,3 0 0,0 0 0,-3 0 0,3 0 0,-5 0 0,0 0 0,5 0 0,-4 0 0,5 0 0,-6 0 0,-1 0 0,11 0 0,-8 0 0,8 0 0,-10 0 0,-1 0 0,1 0 0,6 0 0,-5 0 0,4 0 0,-5 0 0,0 0 0,0 0 0,-1 0 0,1 0 0,0 0 0,0 0 0,0 0 0,-1 0 0,1 0 0,-1 0 0,1 0 0,-1 0 0,1 0 0,-1 0 0,1 0 0,-1 0 0,0 0 0,1 0 0,-1 0 0,0 0 0,1 0 0,-1 0 0,1 0 0,-1 0 0,1 0 0,-1 0 0,1 0 0,-1 0 0,1 0 0,0 0 0,0 0 0,0 0 0,-1 0 0,1 0 0,0 0 0,0 0 0,0 0 0,-1 0 0,1 0 0,0 0 0,0 0 0,-1 0 0,1 0 0,0 0 0,0 0 0,5 0 0,-4 0 0,5 0 0,-1 0 0,-3 0 0,9 0 0,-10 0 0,10 0 0,-4 0 0,0 0 0,4 0 0,-10 0 0,4 0 0,1 0 0,-5 0 0,10 0 0,-10 0 0,9 0 0,-3 0 0,-2 0 0,1 0 0,-6 0 0,-1 0 0,1 0 0,0 0 0,0 0 0,-1 0 0,1 0 0,0 0 0,0 0 0,0 0 0,-1 0 0,1 0 0,0 0 0,0 0 0,0 0 0,-1-4 0,1 3 0,0-4 0,0 5 0,-1 0 0,1 0 0,0 0 0,0 0 0,0 0 0,-1 0 0,1 0 0,4 0 0,-3 0 0,3 0 0,-5 0 0,0 0 0,1 0 0,0 0 0,-1 0 0,0 0 0,0 0 0,0 0 0,0 0 0,-5 0 0,0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7:31.398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69 16383,'14'-5'0,"-1"2"0,-3 3 0,0 0 0,0 0 0,5 0 0,2 0 0,6 0 0,-1 0 0,1 0 0,-1 0 0,8 0 0,-6 0 0,6 0 0,-8 0 0,1 0 0,-1 0 0,1 0 0,-1 0 0,8 0 0,-6 0 0,6 0 0,-1 0 0,-5 0 0,6 0 0,-8 0 0,1 0 0,-1 0 0,1 0 0,0 0 0,-1 0 0,-5 0 0,4 0 0,-10 0 0,10 0 0,-9 0 0,3 0 0,1 0 0,-5 0 0,4 0 0,-5 0 0,0 0 0,0 0 0,-1 0 0,7 0 0,-5 0 0,4 0 0,-5 0 0,0 0 0,0 0 0,0 0 0,-1 0 0,1 0 0,0 0 0,0 0 0,5 0 0,-4 0 0,5 0 0,-1 0 0,-4 0 0,5 0 0,-6 0 0,-1 0 0,7 0 0,-5 0 0,5 0 0,-2 0 0,-3 0 0,8 0 0,-7 0 0,3 0 0,-5 0 0,0 0 0,-1 0 0,1 0 0,0 0 0,0 0 0,0 0 0,-1 0 0,1 0 0,0 0 0,0 0 0,4 0 0,-3 0 0,3 0 0,-4 0 0,-1 0 0,1 0 0,0 0 0,-1 0 0,1 0 0,-1 0 0,1 0 0,-1 0 0,0 0 0,1 0 0,-1 0 0,0 0 0,0 0 0,1 0 0,-1 0 0,0 0 0,1 0 0,-1 0 0,1 0 0,-1 0 0,0 0 0,1 0 0,0 0 0,-1 0 0,1 0 0,-1 0 0,1 0 0,-1 0 0,1 0 0,-1 0 0,1 0 0,0 0 0,-1 0 0,1 0 0,-1 0 0,1 0 0,-1 0 0,1 0 0,-1 0 0,1 0 0,-1 0 0,0 0 0,-4-4 0,-1-6 0,-9 0 0,0-4 0,-17 3 0,13 5 0,-8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7:33.629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0 16383,'26'5'0,"-3"-1"0,-7-4 0,-5 0 0,10 0 0,-4 0 0,13 0 0,-6 0 0,5 0 0,-6 0 0,-6 0 0,4 0 0,-4 0 0,5 0 0,1 0 0,-6 0 0,4 0 0,-4 0 0,0 0 0,4 0 0,-4 0 0,5 0 0,-5 0 0,4 0 0,-10 0 0,5 0 0,-1 0 0,-4 0 0,5 0 0,-1 0 0,-4 0 0,5 0 0,-1 0 0,2 0 0,0 0 0,-2 0 0,-5 0 0,6 0 0,-5 0 0,4 0 0,-5 0 0,6 5 0,-5-3 0,10 3 0,-10-5 0,10 0 0,-10 4 0,5-3 0,-1 3 0,-3-4 0,3 0 0,-5 0 0,0 5 0,-1-4 0,1 3 0,0-4 0,0 0 0,-1 0 0,1 0 0,0 0 0,0 0 0,0 0 0,4 0 0,-3 0 0,3 0 0,-4 0 0,-1 0 0,1 0 0,0 0 0,5 0 0,-3 0 0,3 0 0,-5 0 0,0 0 0,-1 0 0,1 0 0,0 0 0,0 0 0,-1 0 0,1 0 0,0 0 0,0 0 0,0 0 0,-1 0 0,1 0 0,0 0 0,0 0 0,0 0 0,-1 0 0,1 0 0,0 0 0,0 0 0,-1 0 0,1 0 0,-1 0 0,0 0 0,0 0 0,0 0 0,-28-15 0,17 11 0,-22-11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7:43.63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29 16383,'23'5'0,"0"-1"0,-1-4 0,0 0 0,1 0 0,-1 0 0,7 0 0,-4 5 0,11-3 0,-12 3 0,6 0 0,-1-4 0,3 4 0,-1-5 0,5 0 0,-11 5 0,4-4 0,0 4 0,-4-5 0,11 0 0,-11 0 0,11 0 0,-5 0 0,1 0 0,4 0 0,-5 0 0,8 0 0,-1 0 0,0 0 0,0 0 0,-6 0 0,4 0 0,-5 0 0,1 0 0,4 0 0,-5 0 0,1 0 0,4 0 0,-11 0 0,11 0 0,-12 0 0,6 0 0,-1 0 0,-5 0 0,6 0 0,-13 0 0,4 5 0,-4-4 0,0 4 0,4-5 0,0 0 0,-3 0 0,7 0 0,-8 5 0,0-3 0,4 3 0,-10-5 0,10 0 0,-5 0 0,6 0 0,-7 0 0,16 5 0,-8-4 0,11 4 0,-13-5 0,-6 0 0,1 0 0,-5 0 0,5 0 0,-7 0 0,1 0 0,0 0 0,0 0 0,-1 0 0,1 0 0,6 0 0,-5 0 0,4 0 0,-5 0 0,0 0 0,0 0 0,-1 0 0,1 0 0,0 0 0,0 0 0,0 0 0,-1 0 0,1 0 0,0 0 0,0 0 0,-1 0 0,1 0 0,0 0 0,0 0 0,0 0 0,-1 0 0,1 0 0,0 0 0,0 0 0,0 0 0,-1 0 0,7 0 0,-5 0 0,4 0 0,-5 0 0,0 0 0,0 0 0,0 0 0,-1 0 0,1 0 0,0 0 0,0 0 0,4 0 0,-4 0 0,4 0 0,-4 0 0,0 0 0,-1 0 0,-3-5 0,3 4 0,-4-3 0,5 4 0,0 0 0,-1 0 0,1 0 0,-1 0 0,1-4 0,0 3 0,0-4 0,-1 5 0,1 0 0,0 0 0,-1-4 0,0 3 0,0-3 0,0 4 0,0 0 0,0 0 0,0 0 0,-34 0 0,12 0 0,-36-11 0,17 8 0,-14-8 0,6 5 0,-15 5 0,14-11 0,-13 11 0,5-5 0,-8 0 0,8 4 0,3-4 0,7 6 0,1 0 0,0 0 0,7 0 0,-5 0 0,12-5 0,-6 4 0,8-4 0,-1 5 0,1 0 0,-1 0 0,-6 0 0,5 0 0,-13 0 0,13 0 0,-13 0 0,13 0 0,-12 0 0,11 0 0,-11 0 0,12 0 0,-6 0 0,7 0 0,-6 0 0,5 0 0,-6 0 0,8 0 0,-8 0 0,6 0 0,-16 0 0,15 0 0,-7 0 0,9 0 0,1 0 0,5 0 0,-4 0 0,4 0 0,0 0 0,-4 0 0,10 0 0,-11 0 0,11 0 0,-10 0 0,10 0 0,-10 0 0,10 0 0,-5 0 0,1 0 0,3 0 0,-3 0 0,5 0 0,-5 0 0,4 0 0,-5 0 0,1 0 0,4 0 0,-5 0 0,6 0 0,0 0 0,-5 0 0,4 0 0,-15 0 0,14 0 0,-13 0 0,8 0 0,0 0 0,-4 0 0,10 0 0,-11 0 0,11 0 0,-10 0 0,10 4 0,-10-3 0,10 3 0,-5 1 0,6-4 0,1 3 0,-7-4 0,5 0 0,-5 5 0,7-4 0,-1 3 0,0-4 0,0 0 0,1 0 0,-1 0 0,0 0 0,1 0 0,-1 0 0,0 0 0,1 0 0,-1 0 0,1 0 0,-1 0 0,1 0 0,-1 0 0,5 4 0,-3-3 0,3 3 0,-5-4 0,2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7:58.653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20 16383,'30'0'0,"-5"0"0,12 0 0,2 0 0,19 0 0,1 0 0,18 0 0,-8 0 0,0 0 0,7 0 0,-25 0 0,13 0 0,-23 0 0,5 0 0,-14 0 0,4 0 0,-12 0 0,6 0 0,-1 0 0,-4 0 0,4 0 0,-6 0 0,-1 0 0,1 0 0,-6 0 0,4 0 0,-10 0 0,10 0 0,-10 0 0,10 0 0,-9 0 0,3 0 0,1 0 0,-5 0 0,4 0 0,1 0 0,-5 0 0,4 0 0,1 0 0,-5 0 0,4 0 0,-5 0 0,0 0 0,0 0 0,0 0 0,-1 0 0,1 0 0,0 0 0,0 0 0,-1 0 0,1 0 0,0 0 0,0 0 0,0 0 0,-1 0 0,1 0 0,0 0 0,0 0 0,-1 0 0,1 0 0,0 0 0,0 0 0,0 0 0,-1 0 0,1 0 0,4 0 0,-3 0 0,3 0 0,2 0 0,-5 0 0,4 0 0,-5 0 0,0 0 0,5 0 0,-3 0 0,3 0 0,-5 0 0,0 0 0,-1 0 0,1 0 0,0 0 0,0 0 0,0 0 0,-1 0 0,1 0 0,0 0 0,0 0 0,-1 0 0,1 0 0,0 0 0,0 0 0,0 0 0,-1 0 0,1 0 0,0 0 0,4 0 0,-3 0 0,3 0 0,-4 0 0,0 0 0,-1 0 0,1 0 0,0 0 0,0 0 0,0 0 0,-1 0 0,1 0 0,0 0 0,0 0 0,-1 0 0,1 0 0,0 0 0,0 0 0,0 0 0,-1 0 0,1 0 0,0 0 0,0 0 0,0 0 0,-1 0 0,1 0 0,0 0 0,0 0 0,-1 0 0,1 0 0,-1 0 0,1 0 0,-1 0 0,1 0 0,-1 0 0,1 0 0,0 0 0,-1 0 0,1 0 0,0 0 0,0 0 0,-1 0 0,1 0 0,0 0 0,0 0 0,0 0 0,-1 0 0,1 0 0,0 0 0,0 0 0,0 0 0,-1 0 0,1 0 0,0 0 0,0 0 0,-1 0 0,1 0 0,0 0 0,0 0 0,0 0 0,-1 0 0,1 0 0,0 0 0,0 0 0,-1 0 0,1 0 0,0 0 0,0 0 0,0 0 0,-1 0 0,1 0 0,0 0 0,0 0 0,0 0 0,-1 0 0,1 0 0,0 0 0,0 0 0,-1 0 0,1 0 0,0 0 0,-1 0 0,1 0 0,-1 0 0,0 0 0,1 0 0,-1 0 0,0 0 0,1 0 0,-1 0 0,0 0 0,0 0 0,0 0 0,0 0 0,0 0 0,-1 0 0,1 0 0,-1 0 0,1 0 0,0 0 0,-1 0 0,-16-8 0,8 5 0,-14-5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8:01.168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 16383,'25'0'0,"-6"0"0,9 0 0,-2 0 0,5 0 0,5 0 0,-5 0 0,8 0 0,-8 0 0,5 0 0,-4 0 0,6 0 0,-7 0 0,6 0 0,-13 0 0,12 0 0,-11 0 0,11 0 0,-12 0 0,6 0 0,-7 5 0,-7-3 0,5 3 0,-4-5 0,0 0 0,-1 4 0,-7-3 0,7 3 0,-1-4 0,8 0 0,-8 0 0,1 0 0,-7 0 0,1 0 0,0 0 0,0 0 0,0 0 0,-1 0 0,7 0 0,-5 0 0,4 0 0,-5 0 0,0 0 0,0 0 0,0 0 0,-1 0 0,1 0 0,0 0 0,0 0 0,0 0 0,-1 0 0,1 0 0,0 0 0,0 0 0,-1 0 0,1 0 0,0 0 0,0 0 0,10 0 0,-8 0 0,8 0 0,-11 0 0,7 0 0,-5 0 0,5 0 0,-1 0 0,-4 0 0,10 0 0,-10 0 0,5 0 0,3 0 0,-7 0 0,8 0 0,0 0 0,-8 0 0,8 0 0,-10 0 0,-1 0 0,1 0 0,0 0 0,-1 0 0,1 0 0,-2 0 0,-3-3 0,-1-3 0,-4 2 0,0-1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8:30.394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435 3961 16383,'-19'0'0,"2"0"0,9 0 0,-3 0 0,3 0 0,0 0 0,0 0 0,0 0 0,3 0 0,-3 0 0,0 0 0,0 0 0,0 0 0,-3 0 0,6 0 0,-3 0 0,0 0 0,3 0 0,-3 0 0,3 0 0,0 0 0,-2 0 0,2 0 0,-2 0 0,2 0 0,0 0 0,-2 0 0,2 0 0,-2 0 0,2 0 0,1 0 0,-3 0 0,-1 0 0,1 0 0,0 0 0,2 0 0,0 0 0,-1 0 0,0 0 0,0 0 0,1 0 0,1 0 0,-3 0 0,2 0 0,-2 0 0,2 0 0,1 0 0,-3 0 0,2 0 0,-1 0 0,1-4 0,1 3 0,-2-2 0,1 3 0,-1-4 0,3 1 0,1-4 0,2 0 0,0 2 0,0-2 0,0-1 0,0 3 0,0-6 0,0 6 0,0-6 0,0 6 0,0-6 0,0 6 0,0-6 0,0 6 0,0-3 0,0 0 0,0 3 0,0-3 0,0 0 0,0 3 0,0-3 0,0 3 0,0 0 0,0-1 0,0 0 0,0 0 0,0 1 0,0 0 0,0-2 0,0 2 0,0-2 0,0 2 0,0 1 0,0-3 0,0 2 0,0-2 0,0 2 0,0 0 0,0-3 0,0 3 0,0-6 0,0 6 0,0-6 0,0 5 0,0-1 0,0-1 0,0 3 0,0-3 0,0 0 0,3 3 0,-3-3 0,2 0 0,-2 0 0,0-3 0,0 2 0,3-1 0,-3 2 0,3-1 0,-3 2 0,0 2 0,0 0 0,0-2 0,0 1 0,0-1 0,0 3 0,0-1 0,0-2 0,0 1 0,0-1 0,0 3 0,0-1 0,0-2 0,0-1 0,0 0 0,0 1 0,0 2 0,0 0 0,0-5 0,0 4 0,0-7 0,0 5 0,0-3 0,0 0 0,0-1 0,0 1 0,0 0 0,0 0 0,0-4 0,0 3 0,0-6 0,0 3 0,0-4 0,0 0 0,0 0 0,0 0 0,0 0 0,0 3 0,0-2 0,0 6 0,0-6 0,0 6 0,0-3 0,0 4 0,0-4 0,0 3 0,0-6 0,0 6 0,0-6 0,0 6 0,0-3 0,0-1 0,0 4 0,0-2 0,0 4 0,0 4 0,0-4 0,0 4 0,0-4 0,0 4 0,0-4 0,0 1 0,0 1 0,0-3 0,0 3 0,0-3 0,0 0 0,0 2 0,0-1 0,0 2 0,0-4 0,0 1 0,0 0 0,0-4 0,0 0 0,0-4 0,0-4 0,0-1 0,0-1 0,0-2 0,0 3 0,3 0 0,-3-3 0,3 7 0,-3-8 0,0-8 0,0 4 0,0-9 0,0 13 0,0 0 0,0 0 0,0-1 0,0-4 0,0 4 0,0-9 0,0 4 0,0-5 0,0-12 0,0 14 0,0-18 0,0 14 0,0-5 0,0-4 0,0 10 0,0-4 0,0 9 0,0 2 0,0 5 0,-3 0 0,2 0 0,-2-1 0,3-4 0,0 4 0,0-17 0,0 15 0,0-6 0,0 14 0,0 7 0,0 2 0,0 3 0,0-1 0,0 1 0,0-4 0,0 3 0,0-6 0,0 3 0,3-4 0,-2 3 0,4-2 0,-4 6 0,2-3 0,-1 4 0,-1 3 0,1-3 0,-2 3 0,3 0 0,-3-3 0,2 3 0,-2-7 0,0 3 0,0-6 0,0 6 0,0-3 0,0 1 0,0 2 0,0-3 0,0 0 0,0-9 0,0 3 0,0-6 0,0 8 0,0 0 0,0 0 0,0 3 0,0-2 0,0 3 0,0-1 0,0-2 0,0 6 0,0-6 0,0 6 0,0-6 0,0 6 0,0-7 0,0 7 0,0-6 0,0 3 0,0-1 0,0-2 0,0 3 0,0-1 0,0-2 0,0 6 0,0-3 0,0 7 0,0-3 0,0 6 0,0-8 0,0 7 0,0-4 0,0 5 0,0 1 0,0-3 0,0 1 0,0-1 0,0 2 0,0 0 0,0-2 0,0 1 0,0-1 0,0 2 0,0-3 0,0 2 0,0-1 0,0 2 0,0-3 0,2 3 0,-1-6 0,1 6 0,-2-3 0,0 0 0,0 3 0,0-3 0,0 0 0,2 3 0,-1-3 0,1 3 0,-2-2 0,0-1 0,0 0 0,0 1 0,0 2 0,0 0 0,0-2 0,0 2 0,0-2 0,0 2 0,0 0 0,0-2 0,0 2 0,0-2 0,0 2 0,0 0 0,0-2 0,0 2 0,0-2 0,0 2 0,0 0 0,0-5 0,0 4 0,0-3 0,0 4 0,0 0 0,0-2 0,0 2 0,0-2 0,-2 2 0,-1 1 0,1-1 0,-2 1 0,3-1 0,-3 1 0,20 11 0,-6-2 0,13 9 0,-10-6 0,0-1 0,-4-1 0,4 2 0,-7-3 0,1-2 0,1 1 0,-2-1 0,6 2 0,-3-2 0,2 1 0,-1-3 0,-2 1 0,1 0 0,1-1 0,-4 1 0,4-2 0,-4 2 0,7-1 0,-5 1 0,6-2 0,-6 0 0,3 0 0,-6 0 0,3 0 0,-1 0 0,-2 0 0,2 0 0,-2 0 0,0 0 0,2 0 0,-2-2 0,0-1 0,-3-3 0,-2 1 0,0-1 0,0 1 0,0 0 0,0-4 0,0 3 0,-3-4 0,1 5 0,-6-5 0,3 4 0,-2-4 0,1 2 0,4 3 0,-5-5 0,4 5 0,-4-2 0,2 4 0,2-1 0,-4 3 0,4-3 0,-4 3 0,3-1 0,-1 2 0,-2 0 0,2 0 0,-7 8 0,6-4 0,-7 9 0,2-3 0,-1 0 0,1 3 0,0-7 0,-2 5 0,0-5 0,0 1 0,2-1 0,1-1 0,-2-2 0,2-1 0,0-2 0,4 0 0,-1 0 0,3 0 0,-1 0 0,-2 0 0,2 0 0,-2 0 0,3 0 0,-1 2 0,3 5 0,0-2 0,2 7 0,-2-7 0,-1 4 0,-2-3 0,2 1 0,-3 2 0,5-2 0,-6 2 0,4-2 0,0-1 0,-1 1 0,3-2 0,-3 2 0,4-2 0,-5 4 0,5-3 0,-2 1 0,-1-3 0,1-1 0,-3 1 0,18-11 0,3 2 0,13-6 0,-8 3 0,0 0 0,-9 4 0,2-3 0,1 6 0,-8-1 0,11 0 0,-12 1 0,6-1 0,-1 2 0,1 0 0,1 0 0,-3 0 0,1 0 0,-1 0 0,-1 0 0,0 0 0,-4 2 0,2-1 0,0 3 0,-1-1 0,3 2 0,-4-2 0,2 1 0,-2-2 0,-3 3 0,3-1 0,-5 1 0,4-1 0,-3 3 0,3-2 0,-4 2 0,2 0 0,-2-2 0,0 5 0,0-5 0,0 2 0,0 0 0,0-2 0,0 2 0,-2-3 0,-1 1 0,-1 0 0,1 0 0,1-1 0,0 1 0,-1 0 0,-2 0 0,1-3 0,-1 2 0,-5-3 0,4 1 0,-8 0 0,7-1 0,-7 1 0,8-2 0,-9 0 0,9 0 0,-4 0 0,5 0 0,0 0 0,-2 0 0,2 2 0,-1-1 0,1 3 0,0-3 0,1 3 0,-3-2 0,2 1 0,-2 1 0,3-2 0,-1 3 0,3-1 0,-2 1 0,3-1 0,11-1 0,3-4 0,6-2 0,-3-2 0,1-1 0,-3 3 0,10 0 0,-12 3 0,5 0 0,-9 0 0,-1 0 0,0 0 0,-3 0 0,3 0 0,-3 0 0,3 0 0,-2-4 0,1 1 0,0-4 0,1 4 0,-2 1 0,-1 0 0,3 1 0,-12 13 0,2 0 0,-8 6 0,6-1 0,2-6 0,3 5 0,0-5 0,0 1 0,0-4 0,0 0 0,0 3 0,0-1 0,0 4 0,0-3 0,0 4 0,0-4 0,0 0 0,0 1 0,0-5 0,3 1 0,-3 1 0,5-6 0,-3 4 0,3-7 0,1 2 0,-1-2 0,2-4 0,-2 1 0,-1-4 0,1 4 0,-2-1 0,-15 3 0,-4-1 0,-8 7 0,8-4 0,1 6 0,7-6 0,-5 3 0,4-3 0,1 3 0,1-1 0,2 2 0,1-1 0,1 1 0,-1 0 0,1 0 0,-2 0 0,1-1 0,1 1 0,-1-1 0,1 1 0,-1 0 0,1-1 0,1 1 0,2 2 0,0-2 0,0 2 0,0-3 0,0 1 0,11-18 0,0-7 0,7-14 0,-6 8 0,-1 4 0,-8 11 0,2-2 0,-5 4 0,0 1 0,-4 1 0,-7 5 0,-1 0 0,-12 2 0,5 0 0,-6 0 0,8 0 0,1 7 0,9-3 0,-1 14 0,5-4 0,1 6 0,2-1 0,0-3 0,0-3 0,0 0 0,2-2 0,3-2 0,2 1 0,3-3 0,5 3 0,-1-2 0,0 1 0,4-2 0,-7-1 0,8-3 0,-3-1 0,-2-2 0,-2 0 0,1 0 0,-5 0 0,2 0 0,-5 0 0,2 0 0,-2 0 0,-16 7 0,-3 0 0,-11 6 0,4-2 0,10-3 0,1 1 0,5-3 0,2 1 0,1 3 0,0-2 0,2 12 0,-3-9 0,3 6 0,0-7 0,0-1 0,0-1 0,0-1 0,2-3 0,1 1 0,4-3 0,0 0 0,1-2 0,1-2 0,-2-3 0,3 0 0,-1-2 0,1 2 0,-2 2 0,-1-1 0,-1 1 0,0-1 0,1-3 0,-2 1 0,0-1 0,-3 0 0,3 0 0,-5-1 0,4-1 0,-3 4 0,1-2 0,-2 0 0,-5 2 0,0-2 0,-5 2 0,0 3 0,2-3 0,1 5 0,2-2 0,-2 2 0,0 2 0,-6 6 0,-3 3 0,-4 3 0,0 0 0,2-3 0,4-3 0,4 1 0,3-1 0,4 1 0,1 1 0,2 3 0,0 0 0,0 0 0,0 0 0,0-4 0,0 1 0,0 5 0,0-2 0,0 8 0,0-1 0,2-3 0,-1-2 0,3-5 0,-1-5 0,4-1 0,-2-4 0,4 0 0,-2-4 0,3-3 0,0-6 0,0 0 0,-2-5 0,-3 4 0,-3-8 0,-6 3 0,-15-5 0,-3 3 0,-13 3 0,10 9 0,4 4 0,11 5 0,1 0 0,4 5 0,-4 0 0,1 7 0,0-2 0,1 2 0,5-2 0,0 2 0,2 4 0,0 4 0,4 4 0,2-1 0,5-1 0,0-3 0,-3-6 0,-1 0 0,0-4 0,3-3 0,0-2 0,2-4 0,0 0 0,2 0 0,7 0 0,-4 0 0,1 0 0,-3-2 0,-4-1 0,1 0 0,0-3 0,-4 5 0,1-3 0,-4 1 0,0 3 0,1-2 0,1 2 0,3 0 0,-3 0 0,0 2 0,-3 1 0,3 6 0,-2-1 0,3 3 0,-4-1 0,1 0 0,0-5 0,-1 1 0,1-5 0,0 1 0,-3 4 0,0 0 0,-4 7 0,-3-3 0,-3 2 0,-1-2 0,-1-1 0,3-1 0,0-1 0,4 0 0,-1-2 0,3 1 0,-1-1 0,2 2 0,0 0 0,0 2 0,0-1 0,0 1 0,-2-2 0,0-2 0,-3-1 0,-2-1 0,-5-3 0,3 2 0,-5-2 0,2 0 0,1 0 0,-7 0 0,6 0 0,1 2 0,-1-1 0,3 1 0,1-2 0,-4 0 0,5 0 0,0 0 0,-2 0 0,2 0 0,-1 0 0,1-2 0,3 2 0,-1-2 0,3 13 0,0 4 0,2 11 0,0-4 0,2-1 0,-1-8 0,3-6 0,-1-3 0,2-19 0,0-6 0,2-15 0,4-12 0,-1 14 0,2-7 0,-5 23 0,-2-4 0,-2 11 0,-1-4 0,-2 8 0,-4 2 0,-12 3 0,-5 2 0,-11 0 0,0 8 0,5-2 0,-2 10 0,12-9 0,-1 0 0,8-17 0,5-6 0,0-22 0,5 0 0,2-7 0,4 8 0,0 8 0,2 0 0,-5 6 0,2-4 0,-5 7 0,3 2 0,-1 0 0,1 4 0,3-6 0,-3 3 0,0-6 0,-3 0 0,0-8 0,0 7 0,0-7 0,0 10 0,-3-7 0,0 7 0,0 4 0,0 0 0,3 7 0,0-4 0,0 4 0,-2-7 0,2 0 0,-3-7 0,1 4 0,2 0 0,-2 4 0,2 3 0,0-1 0,0 4 0,0 0 0,0 3 0,0 3 0,-6 1 0,-2 1 0,-5 7 0,1 9 0,1 7 0,3 13 0,2-3 0,3 9 0,3-11 0,0 4 0,0-15 0,0 2 0,0-10 0,0 4 0,5-4 0,-2 4 0,6-1 0,-3 2 0,1 5 0,-2-5 0,1 10 0,-4-13 0,0 13 0,1-13 0,-3 13 0,2-11 0,1 15 0,-3-8 0,5 15 0,-4-3 0,4 3 0,-4 4 0,4 0 0,-4-6 0,4 5 0,-5-15 0,5 8 0,-4-5 0,2-4 0,-1 2 0,1-6 0,0 1 0,2 6 0,-4-8 0,1 8 0,1-1 0,-3 19 0,3-12 0,-1 11 0,-1-18 0,1 0 0,-2 4 0,0-5 0,0 15 0,2-8 0,-1 4 0,1-3 0,-2-3 0,0 3 0,3 8 0,-2-4 0,1 8 0,-2-4 0,2-10 0,1-2 0,2-17 0,0-4 0,4-9 0,2-11 0,2-1 0,4-10 0,-5 10 0,5-1 0,-5 8 0,-1 0 0,-2 4 0,-3 1 0,-1 2 0,2 0 0,-1 2 0,-1 0 0,2 7 0,-2 2 0,-2 1 0,1 5 0,0-1 0,1 2 0,0 0 0,0-3 0,0 0 0,0-3 0,-2-2 0,1-1 0,1 1 0,0 2 0,3 1 0,-4-2 0,1 3 0,-1-3 0,-1 2 0,1-3 0,-1-1 0,1 3 0,1 0 0,-2 4 0,1 4 0,-3 5 0,2 9 0,-3-4 0,0 9 0,2-10 0,-1 8 0,1 4 0,-2-7 0,0 9 0,0-10 0,0 8 0,3-5 0,-2 12 0,5 9 0,-3 6 0,1 7 0,2-11 0,-6-14 0,3-6 0,-1-13 0,-1-2 0,1-1 0,-2-5 0,0 4 0,0 5 0,0-2 0,0 6 0,0-4 0,0-5 0,0 4 0,0-9 0,0 6 0,0-5 0,0 3 0,2 2 0,-1-1 0,1 0 0,-2-2 0,0-1 0,0-1 0,0 2 0,0-2 0,0 0 0,0 0 0,0-3 0,0 3 0,0 3 0,0-2 0,0 1 0,0-10 0,-2-3 0,-7-5 0,-2-2 0,-1 2 0,1 1 0,5 4 0,-3-2 0,2 2 0,-7-5 0,-2 0 0,0-2 0,-1 0 0,7 0 0,-4-2 0,4 2 0,-2-5 0,3 3 0,-3-1 0,0 1 0,-1 2 0,-3 0 0,3 0 0,-5-2 0,6 1 0,-2-1 0,2 0 0,1-1 0,2-6 0,7-7 0,0-6 0,9-8 0,13 1 0,18-3 0,8 7 0,3 4 0,-10 9 0,-8 6 0,-10 4 0,-11 4 0,-35 3 0,-25 1 0,-14-1 0,5-2 0,27-3 0,14 0 0,11-10 0,3-19 0,4-13 0,10-9 0,5 6 0,20 15 0,1 5 0,6 13 0,-11 3 0,-7 7 0,-11 4 0,-6 11 0,-5 4 0,-2 7 0,0 3 0,-8-5 0,-8 0 0,-11-6 0,-6-7 0,2-4 0,7-5 0,6-4 0,8-16 0,5-18 0,2-17 0,3-1 0,10 11 0,7 21 0,18 11 0,3 11 0,4 2 0,-14 6 0,-4 5 0,-16 13 0,-1 1 0,-7 5 0,-5-5 0,-6 1 0,-5-7 0,-5-3 0,-6-8 0,-6-20 0,2-9 0,5-27 0,15-11 0,8-5 0,3 6 0,7 15 0,4 15 0,8 11 0,2 10 0,5 5 0,-7 4 0,3 5 0,-14 9 0,-1 5 0,-9 6 0,-21 2 0,-10-5 0,-21-9 0,7-6 0,11-24 0,19-7 0,10-20 0,7-3 0,8-1 0,8 5 0,11 9 0,13 9 0,-1 9 0,2 8 0,-10 4 0,-12 4 0,-9 5 0,-10 3 0,-13 3 0,-11-3 0,-14-5 0,-6-3 0,11-6 0,11-12 0,16-7 0,6-10 0,0-2 0,6-18 0,13 0 0,7-5 0,7 15 0,-5 25 0,-7 8 0,-4 10 0,-2 4 0,-1 4 0,-1 4 0,-4 3 0,-4 10 0,-10 4 0,-15 6 0,-11-6 0,-10-14 0,3-7 0,1-16 0,14-6 0,5-11 0,13-6 0,2-7 0,8-9 0,5-3 0,9-13 0,14 0 0,6 10 0,7 16 0,-10 20 0,-9 22 0,-17 12 0,-5 11 0,-8 0 0,-4 1 0,-7-8 0,-10-2 0,-16-7 0,0-5 0,-2-19 0,19-10 0,12-29 0,8-1 0,3-3 0,3 6 0,4 17 0,5-6 0,9 15 0,4 2 0,0 12 0,-2 4 0,-10 15 0,-6 9 0,-5 10 0,-2 3 0,0 5 0,-14-6 0,-12-4 0,-12-11 0,-9-10 0,13-21 0,9-4 0,14-26 0,9 8 0,2-8 0,3 8 0,7 0 0,5 2 0,4 6 0,5-12 0,2 6 0,10-7 0,4 22 0,-5 9 0,-2 18 0,-11 10 0,-11 11 0,-3-2 0,-8-1 0,-2-11 0,-3-6 0,0-1 0,-4-27 0,6 0 0,-2-17 0,5 8 0,0 5 0,3-2 0,-1 2 0,4 3 0,-4 1 0,1 3 0,-3 1 0,0 2 0,-3 0 0,-1 4 0,-2-4 0,2-1 0,-1-5 0,2-12 0,0 0 0,0-1 0,-1 9 0,1 9 0,-6 8 0,-6 0 0,-1 7 0,-10-2 0,7 14 0,5 20 0,7 22 0,7-2 0,0-5 0,5-18 0,3-11 0,2 0 0,4-11 0,-4-2 0,7-12 0,-1-10 0,5-11 0,-1-6 0,-4 2 0,-5 7 0,-6 3 0,-1 3 0,-3-1 0,1-3 0,-2 4 0,0 0 0,0 9 0,0 1 0,2 7 0,2 18 0,-1 27 0,1 6 0,-9 15 0,0-28 0,-4 1 0,4-15 0,1 1 0,4-4 0,-3-1 0,3-1 0,0-3 0,0 0 0,0-2 0,0 5 0,0 4 0,0 2 0,0-2 0,3 1 0,-3-7 0,2-7 0,-2-4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43:06.444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1365 73 16383,'-22'0'0,"-2"0"0,11 0 0,-8 0 0,-1 0 0,4 0 0,-11 0 0,14 0 0,-10 0 0,3 0 0,0 0 0,-4 0 0,4 0 0,1 0 0,4 0 0,-4 0 0,8 0 0,-4 0 0,5-5 0,2 3 0,-1-3 0,5 5 0,-3 0 0,4 0 0,-1 0 0,1 0 0,-1 0 0,1 0 0,-4 0 0,3 0 0,-3 0 0,4 0 0,-1 0 0,1 0 0,0 0 0,-1 0 0,-5 0 0,4 0 0,-4 0 0,3 0 0,1 0 0,-1-3 0,2 3 0,1-3 0,-1 3 0,1 0 0,0 0 0,-1 0 0,1 0 0,-1 0 0,1 0 0,-1 0 0,1-2 0,-4 1 0,3-1 0,-6 2 0,3-3 0,-4 3 0,1-3 0,-1 3 0,4 0 0,-3 0 0,3 0 0,-4-3 0,-2 2 0,2-2 0,-2 3 0,3 0 0,2 0 0,-5-3 0,-1 3 0,-7-6 0,6 5 0,0-2 0,2 3 0,-4 0 0,-6 0 0,0-3 0,6 3 0,4-3 0,3 3 0,6 0 0,-3 0 0,4 0 0,-4-3 0,3 2 0,-3-1 0,4 2 0,-1 0 0,1 0 0,0 0 0,-1-3 0,1 3 0,-1-3 0,1 3 0,-1 0 0,1 0 0,-1 0 0,1 0 0,0 0 0,-1-2 0,1 1 0,0-1 0,0 2 0,-1 0 0,1 0 0,-1 0 0,1 0 0,-1 0 0,-2 0 0,2 0 0,-6 0 0,6 0 0,-6 0 0,2 0 0,1 0 0,-3 0 0,6 0 0,-6 0 0,6 0 0,-3 0 0,4 0 0,0 0 0,-1 0 0,-2 0 0,0 0 0,-3 0 0,3 0 0,0 0 0,2 0 0,1 0 0,0 0 0,0 2 0,2 3 0,1 1 0,2 1 0,0-2 0,0 1 0,0-1 0,0 0 0,0 1 0,0-1 0,3 4 0,0-3 0,3 3 0,-1-4 0,-2 0 0,2 1 0,-5-1 0,5 1 0,-4-1 0,4 1 0,-3-3 0,4-1 0,1-2 0,-2 0 0,2 0 0,-1 0 0,-1 2 0,0-1 0,0 4 0,1-5 0,-1 3 0,1-1 0,-1-1 0,0 3 0,1-1 0,-1 0 0,1 2 0,-1-4 0,0 1 0,1-2 0,-1 0 0,0 0 0,1 0 0,-1 0 0,1 3 0,-1-3 0,0 3 0,1-3 0,-1 0 0,0 0 0,0 0 0,0 0 0,1 0 0,-1 0 0,0 0 0,0 0 0,0 0 0,1 0 0,-1 0 0,0 0 0,0 0 0,1-3 0,-1 3 0,1-5 0,-1 4 0,0-4 0,1 5 0,-1-3 0,0 1 0,0 1 0,1-1 0,-2 2 0,1 4 0,-2 0 0,-1 3 0,-2-2 0,0 1 0,0-1 0,0 0 0,2 0 0,-1 0 0,6-2 0,-4-1 0,4-2 0,-2 0 0,1 0 0,-1 0 0,0 0 0,1 0 0,-1 0 0,0 0 0,1 0 0,-1 0 0,1 0 0,-1 0 0,0 0 0,1 0 0,-1 0 0,0 0 0,1 0 0,-1 0 0,0 0 0,1 0 0,-1 0 0,0 0 0,0 0 0,0 2 0,-2 3 0,-1 1 0,-2 1 0,0-2 0,0 0 0,0 2 0,0-1 0,0 1 0,2-2 0,-2 0 0,5 0 0,-5-1 0,7-1 0,-2-1 0,3-2 0,0 0 0,0 0 0,2 0 0,6 0 0,1 0 0,5 0 0,-5 0 0,3 0 0,-2 0 0,-1 0 0,0 0 0,-5 0 0,-3 0 0,0 0 0,0 0 0,-3 0 0,3 0 0,-4 0 0,0 0 0,0 0 0,1 0 0,-1 0 0,2 0 0,-2 0 0,2 0 0,-2 0 0,0 0 0,2 0 0,-1 0 0,1 0 0,-2 2 0,0 1 0,0 2 0,0-2 0,-2 2 0,2-2 0,-5 2 0,7 0 0,-3 1 0,1-1 0,0-2 0,-4 2 0,3-2 0,-3 2 0,4 1 0,-5-1 0,5-2 0,-2 4 0,2-4 0,-2 4 0,2-4 0,-2 2 0,2-5 0,2 3 0,-1-3 0,1 0 0,1 0 0,-2 0 0,2 0 0,1 0 0,0 0 0,4 0 0,-1 0 0,1 0 0,3 0 0,-2 0 0,2 0 0,-3 0 0,-1 0 0,1 0 0,-1 0 0,-2 0 0,1 0 0,-4 0 0,1 0 0,1 0 0,-3 0 0,3 0 0,-4 0 0,6 0 0,-4 0 0,4 0 0,-6 0 0,1-3 0,-1 3 0,0-3 0,0 3 0,0-2 0,0 1 0,0-1 0,0 2 0,0 0 0,0 0 0,0 0 0,1 0 0,-1 0 0,0 0 0,0 0 0,0 0 0,0 0 0,0 0 0,0 0 0,0 0 0,0 3 0,0-1 0,-2 4 0,2-2 0,-2-1 0,2 2 0,-2-2 0,2 2 0,-5 0 0,2 0 0,-2 0 0,0 1 0,0-1 0,0 1 0,0-1 0,0 1 0,0-1 0,0 1 0,0-1 0,0 0 0,0 0 0,0-23 0,0 0 0,0-17 0,0 12 0,0 3 0,0 6 0,0-2 0,0-2 0,0 4 0,0-4 0,0 8 0,0 2 0,0-1 0,0 3 0,0-3 0,0 4 0,0 0 0,0 0 0,0 0 0,-4 0 0,0 2 0,-6 1 0,-2-1 0,0 2 0,-7-1 0,6 2 0,-8 0 0,8 0 0,-4-3 0,5 3 0,-5-3 0,4 3 0,-4 0 0,5 0 0,-4 0 0,-7 0 0,4 0 0,-3-3 0,5 2 0,4-1 0,-4-1 0,5 2 0,-7-5 0,5 5 0,-5-5 0,10 6 0,-3-3 0,2 0 0,1 2 0,-3-1 0,4-1 0,-5 3 0,5-3 0,-4 0 0,6 3 0,-3-3 0,4 3 0,-3-3 0,2 3 0,-2-3 0,2 3 0,1 0 0,0 0 0,0 0 0,-1 0 0,1 0 0,-3 0 0,2 0 0,-2 0 0,3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59:49.575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233 41 16383,'0'14'0,"0"-2"0,0-7 0,0-1 0,0 3 0,0-2 0,0 1 0,0-2 0,0 3 0,0-2 0,0 2 0,0-3 0,0 1 0,0 2 0,0-2 0,0 2 0,0-3 0,2 1 0,-2 2 0,3-1 0,-3 1 0,2-2 0,-2-1 0,2 4 0,-2-2 0,0 1 0,0-2 0,3 3 0,-2-3 0,1 3 0,-2-3 0,0 0 0,0 2 0,0-2 0,0 5 0,0-4 0,0 1 0,0-2 0,0 3 0,0-3 0,0 3 0,0-3 0,0 2 0,0-1 0,0 5 0,0-6 0,0 6 0,0-3 0,2 0 0,-1 3 0,1-3 0,-2 3 0,0 1 0,0-1 0,0 0 0,0 4 0,0-3 0,0 6 0,0-3 0,0 4 0,0 0 0,0-3 0,0 2 0,0 1 0,0 1 0,0 3 0,0-4 0,0 5 0,0-4 0,0 7 0,0-7 0,0 3 0,0 0 0,0-3 0,0 7 0,0-2 0,0 3 0,0 5 0,3 1 0,-2 5 0,3 0 0,-4 0 0,0-5 0,0 4 0,0-9 0,0 0 0,0-2 0,0-7 0,0 8 0,0 4 0,3-6 0,-3 10 0,3-12 0,-3 5 0,0-1 0,0 5 0,0-4 0,0 4 0,0-4 0,0 4 0,0-4 0,0 4 0,3-5 0,-2 1 0,2-5 0,-3 3 0,0-3 0,0 4 0,3 1 0,-2-1 0,2 0 0,1 5 0,0-3 0,0 7 0,3-2 0,-7 4 0,7 0 0,-6 0 0,6 0 0,-3 17 0,4-12 0,-3 7 0,2-13 0,-7-4 0,4 0 0,-4 0 0,3-1 0,-2-4 0,3 4 0,-4-5 0,0 5 0,0-3 0,0 3 0,0-5 0,0-4 0,0 4 0,0-8 0,0 3 0,0-4 0,0 1 0,0-4 0,0 0 0,0-5 0,0 1 0,0-1 0,0-3 0,0 3 0,0-6 0,0 3 0,0 0 0,0-3 0,0 3 0,0-3 0,0 2 0,0-1 0,0 2 0,0-1 0,0-1 0,0 4 0,0-1 0,0-1 0,0 2 0,0-1 0,0 6 0,0-3 0,0 2 0,0 1 0,0 0 0,0 4 0,0 13 0,0-6 0,0 11 0,0-13 0,0 3 0,0-7 0,0 8 0,0-8 0,0 3 0,0 0 0,0 1 0,0 4 0,0 0 0,0 0 0,0 6 0,0 0 0,0 0 0,0 4 0,0-4 0,0 5 0,0 0 0,0-5 0,0 4 0,-4-3 0,3 9 0,-2-4 0,-1 5 0,4-1 0,-8 15 0,7-5 0,-4 5 0,1 4 0,-1 3 0,-1 3 0,-1-1 0,6-16 0,-3-1 0,0-5 0,4 4 0,-4-10 0,4 10 0,0 9 0,0-19 0,0 33 0,0-43 0,0 32 0,0-21 0,0 4 0,0-5 0,0-7 0,0-5 0,0-3 0,0-6 0,0-4 0,0-7 0,0 0 0,0-3 0,0 0 0,2 1 0,-1-1 0,1 2 0,0-2 0,1 7 0,3 6 0,0 3 0,-2 6 0,1-7 0,-1 8 0,2-8 0,-2 3 0,-1-4 0,0-4 0,-3 0 0,3-4 0,-1 0 0,-1 4 0,1-3 0,-2 6 0,3-2 0,-2 3 0,2-4 0,-3 3 0,0-6 0,0 0 0,0-1 0,0-3 0,0 0 0,0 3 0,0-3 0,0 3 0,0-2 0,0 1 0,0-4 0,0 1 0,0 3 0,0-4 0,0 4 0,-2-7 0,-5-3 0,1-1 0,-3-1 0,4 2 0,0 0 0,-2-2 0,2 1 0,-2-3 0,2 4 0,0-3 0,-2 3 0,-1-2 0,0 1 0,-2-1 0,4 0 0,-4-1 0,-2-6 0,0 3 0,0-5 0,1 4 0,5-3 0,0 1 0,1-2 0,5-4 0,-3 3 0,3-6 0,0 3 0,-2-1 0,1-2 0,-1 2 0,2-7 0,0 3 0,0-3 0,0 4 0,0-12 0,0 4 0,-3-5 0,2 5 0,-2 7 0,3-8 0,-3 4 0,2-9 0,-6-7 0,6-5 0,-6-7 0,6 11 0,-3-13 0,4 16 0,0-18 0,-3 16 0,2-4 0,-3 4 0,4-4 0,0 8 0,0-7 0,0 3 0,0 0 0,0-10 0,0 10 0,0-10 0,0 14 0,0-7 0,0 14 0,0-5 0,0-2 0,0 10 0,0-15 0,0 11 0,0-9 0,0 5 0,0-4 0,0-2 0,0 0 0,4-21 0,-3 17 0,5-7 0,-1 14 0,2 7 0,-3-8 0,3 4 0,-3-5 0,4 0 0,0 0 0,0-6 0,0 5 0,0-10 0,0 10 0,0-5 0,0 1 0,0 3 0,1-8 0,-5 8 0,4-22 0,-4 25 0,5-24 0,-1 21 0,4-28 0,-3 19 0,3-17 0,-4 26 0,0-3 0,-3 5 0,2 0 0,-6 5 0,2-4 0,0 4 0,-2-5 0,3 0 0,-4-6 0,0 5 0,0-10 0,0 4 0,0 0 0,0 2 0,0 5 0,0 0 0,0 4 0,0 2 0,0 5 0,0 0 0,0 0 0,0-18 0,0 9 0,0-10 0,0 9 0,0 4 0,0-1 0,-4-2 0,0 7 0,0-8 0,-2 9 0,2-4 0,0 4 0,-5-7 0,7 9 0,-4-4 0,4 12 0,1 0 0,-2 3 0,3-2 0,0 6 0,0-11 0,0 6 0,0-7 0,0 5 0,0-4 0,0 3 0,0-3 0,0 4 0,0-8 0,0 9 0,0-8 0,0 10 0,0-7 0,0 3 0,0-3 0,0-13 0,0 13 0,0-17 0,0 20 0,0-7 0,3 3 0,1-22 0,0 14 0,0-19 0,-4 22 0,0-4 0,0 4 0,3-7 0,-3 13 0,3-8 0,-3 16 0,3-1 0,-3-10 0,3 11 0,-3-11 0,0 14 0,0-6 0,2 1 0,-1 1 0,1 0 0,1 7 0,-3-1 0,4-1 0,-3-1 0,1-1 0,-2 2 0,5 0 0,-4 0 0,5 1 0,-5 1 0,6-3 0,-6 3 0,6-4 0,-6 4 0,4-1 0,-5 5 0,5-2 0,-5 2 0,5-5 0,-5 4 0,5-4 0,-4 5 0,1-2 0,-2 2 0,0-2 0,0 0 0,0 2 0,2-2 0,-2 2 0,3-2 0,-3 1 0,0-1 0,0 0 0,2 2 0,-2-2 0,2 0 0,-2 2 0,0-2 0,0 2 0,0 0 0,0-1 0,0 1 0,0-2 0,0 3 0,0-1 0,0-1 0,0 1 0,0-2 0,0 3 0,0-3 0,-1 3 0,-7-1 0,-6 3 0,-1 2 0,-7 0 0,10 0 0,-9 0 0,8 0 0,-3 0 0,3 0 0,1 0 0,1 0 0,1 0 0,5 0 0,-7 3 0,6-3 0,-4 3 0,4-1 0,0-2 0,-1 3 0,3-3 0,-1 0 0,-1 0 0,1 0 0,-2 0 0,3 0 0,-2 0 0,1 0 0,-2 0 0,0 0 0,2 0 0,-1 0 0,1 0 0,1 0 0,-3 0 0,2 0 0,-1 0 0,3-6 0,1 3 0,2-6 0,-6 5 0,5 0 0,-7 1 0,7-3 0,-3 3 0,3-3 0,-1 1 0,2 1 0,0-3 0,-2 2 0,8 1 0,4 2 0,1 2 0,5 0 0,-8 0 0,13 0 0,-2 3 0,3 0 0,-3 2 0,-8-2 0,5 5 0,-7-5 0,6 5 0,-7-1 0,2-2 0,2 2 0,-6-2 0,6 2 0,-4 1 0,-1-1 0,1 3 0,-4-3 0,-1 1 0,1-1 0,-3-3 0,1 1 0,-2 2 0,0-2 0,0 2 0,-2-1 0,-1-2 0,-4 4 0,-3-4 0,-1 3 0,-8-2 0,7-2 0,-13 2 0,7-4 0,-8 1 0,9-2 0,-1 0 0,2 0 0,4 0 0,-5 0 0,9 0 0,-3 0 0,4 0 0,3 0 0,-1 0 0,-1 0 0,1 0 0,-2 0 0,1 0 0,1 0 0,-1 0 0,1 0 0,22 2 0,4-1 0,8 1 0,1-2 0,-13 0 0,0 0 0,2 0 0,-5 0 0,0 0 0,-2 0 0,1 0 0,-4 0 0,3 0 0,-5 0 0,1 0 0,-1 0 0,-3 2 0,1-2 0,0 4 0,-1-1 0,1 2 0,-1-1 0,-1 1 0,1-1 0,-4 3 0,4-2 0,-3 2 0,1 0 0,-2 1 0,0-1 0,2 2 0,1-1 0,-1 0 0,3 1 0,-3-2 0,3 3 0,-2-2 0,1 1 0,-1-2 0,0 1 0,1 1 0,-1-1 0,1-1 0,1 0 0,0-5 0,-3 2 0,2 1 0,-3 0 0,0 1 0,-1-1 0,0 1 0,0 1 0,0 0 0,3 2 0,-3-4 0,5 2 0,-5 0 0,2-1 0,-2 0 0,2-1 0,-10-2 0,-1-1 0,-10-2 0,1 0 0,2-5 0,2 2 0,-4-8 0,0 0 0,-1 2 0,2-2 0,4 6 0,5 0 0,1 0 0,0-2 0,2 2 0,0-2 0,-1 2 0,3-2 0,-6 0 0,3-1 0,-3 3 0,4 1 0,-2 4 0,0-3 0,-1 1 0,-4 0 0,1-1 0,1 1 0,1 2 0,1 0 0,1 0 0,-2 0 0,4 0 0,-5 0 0,5 0 0,-2 2 0,3 3 0,-1 0 0,0 2 0,2-2 0,-1-1 0,4 1 0,-2 2 0,2-2 0,0 2 0,0-3 0,0 3 0,0-2 0,0 2 0,0-2 0,2-1 0,3 1 0,2-2 0,3 1 0,0-3 0,0 1 0,-1-2 0,1 0 0,0 0 0,-3 0 0,0 0 0,5 0 0,-3 0 0,9 0 0,-8 0 0,5 0 0,-4 0 0,1 0 0,1 2 0,-3 1 0,3 2 0,-4 2 0,4 0 0,-3 3 0,3 3 0,-3-2 0,0 4 0,-2-5 0,-3 3 0,-3-6 0,-2 0 0,0-2 0,2-1 0,1 3 0,0 0 0,1 1 0,-1 1 0,1-4 0,3 10 0,-1-9 0,3 8 0,-4-6 0,5-1 0,-5 0 0,4-4 0,-4-1 0,4-2 0,-1 0 0,-1 0 0,0 0 0,0 0 0,-2 0 0,2 0 0,-3 0 0,1 2 0,-3 5 0,0-2 0,-2 5 0,-2-4 0,-6 3 0,-6-6 0,-9 5 0,-3-8 0,-5 3 0,0-5 0,9-3 0,-1-3 0,15 0 0,-2 1 0,5 2 0,1 0 0,-1 1 0,0-1 0,1 0 0,-3-2 0,2 2 0,-4-2 0,-4-2 0,2 3 0,-3-4 0,4 6 0,0-1 0,0 2 0,3 1 0,-2 2 0,4 0 0,-2 0 0,2 0 0,1 0 0,-3 0 0,3 0 0,-3 0 0,3 2 0,-1 3 0,0 0 0,1 2 0,-1-3 0,1 1 0,-1 0 0,0-1 0,3 1 0,0 0 0,2 1 0,0-1 0,0 2 0,0-3 0,0 1 0,4-1 0,9-1 0,9-2 0,4-1 0,1 0 0,-5 0 0,-2 0 0,1 0 0,-4 0 0,10 0 0,-9 3 0,6 0 0,-8 4 0,-3 1 0,2 4 0,-5-2 0,2 0 0,-5-1 0,5 1 0,-4 0 0,1 2 0,1-2 0,-5-3 0,0 0 0,-1 0 0,-3-1 0,3 1 0,-1-3 0,-1 1 0,3 0 0,-5-1 0,4 3 0,-4-2 0,2 1 0,-2-1 0,0 1 0,0-1 0,0 2 0,0 0 0,-2 0 0,-5 0 0,-1 0 0,-8-1 0,5-3 0,-4-1 0,-2-2 0,0 0 0,-4 0 0,8 0 0,-2 0 0,2-2 0,-1-3 0,-3-4 0,0 2 0,4-3 0,2 7 0,5-4 0,1 5 0,-2-3 0,2 0 0,-4 1 0,2 1 0,-1-1 0,1 3 0,0-3 0,0 3 0,0-1 0,0 2 0,2 0 0,-4 0 0,4 0 0,-4 0 0,2 0 0,2 0 0,-1 4 0,3 1 0,1 2 0,0 2 0,2-4 0,-3 2 0,3 0 0,0-2 0,0 1 0,0-1 0,0 1 0,0-1 0,0 1 0,0 0 0,0-1 0,0 1 0,0 1 0,0-2 0,0 1 0,0-1 0,0 1 0,0-1 0,0 4 0,0-2 0,0 1 0,0 3 0,0-6 0,0 5 0,0-4 0,0-1 0,0 2 0,0-3 0,5-17 0,-1-27 0,3-1 0,0-23 0,-2 34 0,-1-1 0,0 16 0,-3 2 0,1 3 0,-2 4 0,2 3 0,-4 18 0,3 1 0,-3 16 0,2-10 0,0 2 0,0-3 0,0-3 0,0 0 0,0-7 0,2-3 0,-2-2 0,4 1 0,-3-2 0,3 6 0,-3-3 0,1 4 0,-2-5 0,0 2 0,0-4 0,2 0 0,5-3 0,3-6 0,7-2 0,2-7 0,0 2 0,4 0 0,-3 4 0,10 4 0,-7 0 0,7 3 0,-10 0 0,0 0 0,-9 0 0,-2 0 0,-6 2 0,-1 4 0,0 0 0,3 4 0,4 0 0,4 3 0,4 4 0,-3-3 0,1 3 0,-10-9 0,0 3 0,-5-3 0,0-1 0,-2-1 0,-3-1 0,-2-3 0,-3 3 0,3-5 0,0 4 0,2-1 0,3 1 0,0 2 0,0 4 0,-1-3 0,-4 2 0,-2-4 0,-4-2 0,-8-1 0,1-2 0,-4 0 0,6 0 0,-3-2 0,8-1 0,-4-2 0,2 1 0,4 1 0,-3 1 0,7 2 0,-3 0 0,-1 0 0,1 0 0,-4 0 0,1 0 0,1 0 0,-2 0 0,1 0 0,3 2 0,-1 1 0,4-1 0,-1 3 0,1-3 0,3 1 0,-3 1 0,2-1 0,-2-1 0,0 0 0,2 0 0,1 1 0,0 1 0,1 0 0,-2-1 0,1 1 0,1 1 0,1 4 0,2 1 0,0 1 0,0 1 0,0 1 0,4-3 0,0 3 0,5-5 0,-2 2 0,0-5 0,4-3 0,5-2 0,-2-2 0,11-4 0,-5-2 0,7 2 0,-5-1 0,1 7 0,-4-3 0,2 3 0,-3 0 0,0 0 0,-3 0 0,-5 0 0,-1 2 0,-4 1 0,0 4 0,2 0 0,3 8 0,3-1 0,5 9 0,-2-7 0,0 2 0,-7-8 0,-4-3 0,-3-3 0,-2 0 0,0 3 0,0-21 0,0 9 0,-2-13 0,-5 22 0,-6 5 0,-2 6 0,0-7 0,5-4 0,-2-4 0,-1 0 0,-24 0 0,15 0 0,-11 0 0,19 6 0,4 0 0,0 6 0,1-4 0,2-4 0,-3-2 0,-1-2 0,-5 0 0,-2 0 0,0 0 0,5 0 0,4 0 0,3 0 0,1 0 0,-4 2 0,4 1 0,1 2 0,0-1 0,3 1 0,-1 1 0,2 1 0,0 4 0,0 2 0,7 1 0,1-2 0,4 2 0,0-5 0,-2 4 0,-3-5 0,0 4 0,-4-5 0,1 0 0,-2-5 0,5 0 0,0-2 0,5-4 0,1-2 0,7-4 0,-1-1 0,5 3 0,-3 1 0,0 4 0,0 1 0,-3 2 0,-3 0 0,-5 0 0,-4 0 0,-1 2 0,-1 0 0,1 2 0,2 3 0,1 1 0,1 1 0,1-1 0,-2-1 0,-2-3 0,-3 1 0,-1-1 0,0 2 0,-1 4 0,1-1 0,-2 1 0,0-1 0,-2 3 0,-6 4 0,-5 3 0,-8-1 0,2-5 0,-4-3 0,5-2 0,-6-3 0,3-1 0,-3-2 0,3-2 0,3 0 0,1 0 0,2 0 0,3 0 0,-2 0 0,4 0 0,-4-2 0,4 1 0,-2-1 0,3 2 0,-1 0 0,1 0 0,0 0 0,2-2 0,-2 2 0,4-5 0,-2 3 0,2-3 0,3 1 0,0-5 0,6-1 0,5-16 0,3-12 0,-3-9 0,-3-7 0,-6 5 0,0 3 0,0 8 0,0 7 0,0 7 0,0 4 0,0 1 0,0 2 0,0 0 0,0 1 0,0 1 0,0 1 0,0 4 0,0 1 0,0 0 0,0 2 0,0-5 0,0 0 0,-2-1 0,1-1 0,-3 4 0,3-5 0,-3 3 0,3-1 0,-1 1 0,2 3 0,-2 0 0,2-1 0,-2 1 0,2 2 0,0-4 0,0 3 0,0-3 0,0-1 0,0-3 0,0-3 0,0-8 0,0 1 0,0 1 0,0 4 0,0 3 0,-2-1 0,1-8 0,-1 1 0,2 1 0,0 6 0,0 13 0,0 22 0,0 7 0,0 18 0,0-9 0,-3 2 0,0-4 0,0 0 0,1 4 0,2-7 0,0 18 0,0 2 0,0 22 0,0 19 0,0-1 0,0 5 0,-3-21 0,-1-14 0,-2-11 0,1-18 0,0-4 0,2-10 0,1-3 0,0-2 0,1 3 0,-1-3 0,2 7 0,0 0 0,0-2 0,0 4 0,0-3 0,0 6 0,0-6 0,0 6 0,0-7 0,0 8 0,0 4 0,2-1 0,-1-1 0,3-7 0,-4-4 0,3-1 0,-3-2 0,0-2 0,0 1 0,2 1 0,-2 1 0,2 5 0,-2-2 0,0 2 0,0 0 0,0 3 0,0-1 0,0 3 0,0 2 0,0-2 0,0 6 0,0-1 0,0-2 0,0-2 0,0-3 0,0 0 0,0 7 0,0 4 0,0 1 0,0-4 0,0 1 0,0-5 0,0-3 0,0 1 0,0-7 0,0 4 0,0-1 0,6 11 0,-2 7 0,4 11 0,-2-7 0,-1-5 0,-2-14 0,1-5 0,-1 4 0,-1 1 0,3 3 0,-5-1 0,5-5 0,-5 1 0,2-1 0,-2-1 0,0 3 0,0-5 0,3 2 0,-3 5 0,4-6 0,-3 12 0,1-10 0,1 5 0,-3 1 0,5-6 0,-2 7 0,-1-10 0,3 8 0,-5-6 0,5 4 0,-5 1 0,3 0 0,-1 1 0,-1 0 0,1 1 0,-2 2 0,0-2 0,0-1 0,0-2 0,0-4 0,0 3 0,0-5 0,0-1 0,0-2 0,0-1 0,0-3 0,0 5 0,0-5 0,0 6 0,0-4 0,2-3 0,1-2 0,11-27 0,-3-8 0,10-31 0,-10-3 0,-2-15 0,-6 19 0,-3-1 0,0 23 0,-2 1 0,1 6 0,-1-48 0,2 18 0,0-7 0,0-27 0,0-4 0,0 9 0,0 0 0,2-7 0,0 3 0,0 26 0,0 3 0,2-13 0,0 2 0,-2 23 0,0 2 0,-1-1 0,1 4 0,-2-9 0,2-1 0,-1 14 0,1 14 0,-2 24 0,0 30 0,0 10 0,-5 20 0,-5 24 0,-8 17 0,8-28 0,0 9 0,1 6 0,0 9 0,0 1 0,1-3 0,1 1 0,0 3 0,2-14 0,1 3 0,-1-1 0,2-6 0,-1-3 0,0-4 0,2-7 0,1 5 0,2-14 0,1-18 0,4-31 0,5-14 0,6-14 0,-3-8 0,1-5 0,-8-17 0,-2-4 0,-8-26 0,-2 29 0,-1-4 0,1-12 0,0-7 0,1 11 0,0-4 0,1 3 0,0-20 0,2 2 0,0 3 0,2 2 0,-1 17 0,0 3 0,-1 7 0,2-2 0,0-21 0,1 0 0,0 22 0,-1 3 0,6-43 0,-4 66 0,-1 22 0,-7 37 0,-9 4 0,0 23 0,-2-21 0,8-7 0,6-16 0,-1 0 0,3-1 0,0-3 0,0 3 0,0 0 0,0 4 0,0 2 0,0 2 0,0-4 0,3-1 0,3 0 0,7-8 0,2-2 0,8-25 0,1-4 0,2-9 0,6-1 0,-4 10 0,1 1 0,-7 6 0,-6 8 0,-4 3 0,-2 2 0,6 0 0,8-4 0,1 2 0,4-1 0,-15 8 0,-6 4 0,-8 3 0,-2 2 0,0 5 0,-7-2 0,1 7 0,-2-4 0,1 4 0,1-1 0,-2 1 0,1-2 0,1 2 0,1-2 0,5-2 0,-1-1 0,3-7 0,0 2 0,0-2 0,0-1 0,0 3 0,0-4 0,2 1 0,3-3 0,2-1 0,0-2 0,1 0 0,-3-2 0,-1-1 0,0-1 0,-1-3 0,1 2 0,1-1 0,-3 18 0,0-4 0,-2 27 0,0-10 0,0 9 0,0-11 0,0-1 0,0-5 0,0 3 0,0-1 0,0-2 0,0 2 0,0-1 0,0 4 0,0-2 0,0 2 0,0-5 0,0 2 0,0-1 0,0 1 0,0 3 0,0 1 0,0 6 0,0-3 0,0-2 0,0 0 0,0-3 0,0 5 0,0 0 0,0-3 0,0-1 0,0-3 0,0-2 0,0-4 0,0 3 0,0 3 0,0 8 0,0 2 0,0-3 0,0-4 0,0-2 0,0-1 0,0 3 0,0-1 0,0 7 0,0-1 0,0 5 0,0-3 0,0-3 0,0 2 0,0-4 0,0 4 0,0-5 0,0 0 0,0-6 0,0-1 0,0-2 0,0 1 0,0-1 0,0 5 0,0-1 0,0 7 0,0-4 0,0-4 0,0-13 0,-9-48 0,-6-24 0,6 18 0,0-2 0,-8-29 0,10 14 0,2 24 0,4 8 0,-3 3 0,-3 4 0,-2-7 0,-16-40 0,8 29 0,-1-2 0,0-4 0,-1-1 0,-4-4 0,1-1 0,4 2 0,4 1 0,-5-39 0,6 18 0,15 44 0,7 27 0,3 8 0,6 11 0,-8 19 0,-3 22 0,-7 22 0,0 9 0,-1-27 0,-1 5 0,1 13 0,1 5 0,2 15 0,1-1 0,0-15 0,2-6 0,1-14 0,2-10 0,3-18 0,8-53 0,-8-10 0,0-30 0,-4-11 0,-3 11 0,-3-3 0,1-22 0,0-2 0,-2 5 0,0 4 0,2 17 0,-1 3 0,-1 4 0,1 3 0,2-18 0,-3 32 0,0 16 0,-2 11 0,-2 8 0,1 20 0,-2-9 0,5 40 0,3 1 0,-2 32 0,2 8 0,-3 1 0,0-28 0,0 5 0,0 17 0,0 7 0,0-10 0,0 5 0,0 0 0,0-5 0,0-1 0,0-2 0,0 26 0,0-11 0,1-38 0,0-11 0,1-13 0,3-25 0,-1-7 0,1-8 0,-1-8 0,-1-13 0,-1 0 0,-4 5 0,-3 7 0,2 10 0,-3 2 0,6-1 0,-2 1 0,2-1 0,0-3 0,0 28 0,0 23 0,2 30 0,2 7 0,-1-4 0,0-25 0,-3 1 0,0-18 0,0 1 0,0-5 0,0 5 0,0 4 0,0-6 0,0-6 0,9 2 0,-2-4 0,8 19 0,-3-4 0,-4-4 0,-2-12 0,-4 6 0,-2-9 0,0 9 0,0 0 0,0 4 0,0 17 0,0 8 0,0 11 0,-2-8 0,-2-1 0,1-2 0,0-7 0,3-6 0,0-14 0,0 0 0,0 1 0,0 9 0,0 1 0,0 19 0,0-9 0,0 6 0,0-21 0,0-7 0,0-11 0,0 1 0,4-1 0,0 3 0,3 7 0,1 11 0,0 0 0,1 1 0,-4-10 0,-1-13 0,-3 0 0,3-6 0,-2 2 0,1-4 0,-1 0 0,-2-1 0,2 3 0,3 3 0,0 1 0,2-5 0,-4 0 0,1-7 0,-1 1 0,-1-1 0,0 2 0,1-1 0,-3 4 0,2-3 0,-2 3 0,0-2 0,0 2 0,0-2 0,0-1 0,0 3 0,0-4 0,2 3 0,1-3 0,-1 2 0,0-1 0,-2 1 0,2 0 0,-1-1 0,1-1 0,-2 1 0,0 1 0,-9-16 0,-4 7 0,-9-15 0,2 14 0,3 0 0,7 3 0,4 0 0,2 0 0,0 4 0,-1-1 0,1 4 0,0-5 0,-1 2 0,-1-1 0,0-1 0,-5 3 0,-1 0 0,-1 0 0,0 2 0,6-5 0,-2 2 0,4-3 0,-6 3 0,-1-1 0,-3-1 0,1 3 0,3-5 0,2 2 0,0-2 0,-2 0 0,3 0 0,-2 0 0,5 0 0,-2 0 0,3-6 0,-1-6 0,-2-9 0,4-3 0,-3-2 0,3 4 0,-2 2 0,3 8 0,0-3 0,-1 2 0,3-4 0,-4 0 0,3 1 0,-1-2 0,0-3 0,1 2 0,-3-2 0,3 9 0,-3-4 0,4 6 0,-2-1 0,2-3 0,0 2 0,0-4 0,0-3 0,0 1 0,0-1 0,0 5 0,0 3 0,0-1 0,0 3 0,0-9 0,0 5 0,0-11 0,0 9 0,0-4 0,0 5 0,2-1 0,-2 6 0,2-5 0,-2 2 0,0-5 0,2-2 0,-1 0 0,1 1 0,0-2 0,-1 2 0,1-3 0,-2 3 0,0 0 0,0 3 0,0-3 0,2 3 0,1-4 0,-1 5 0,5-3 0,-6 3 0,9-4 0,-6 2 0,8-7 0,-7 0 0,3-8 0,-5 1 0,-1 0 0,-2 12 0,0 0 0,0 9 0,2 0 0,3 2 0,2 2 0,2-3 0,1-2 0,-1-7 0,1 3 0,1-8 0,-3 5 0,2 2 0,-5-3 0,2-3 0,-2-6 0,0-12 0,-2 3 0,-3-10 0,0 12 0,0-7 0,0 8 0,-2 2 0,-3 0 0,-1 6 0,1 7 0,3 10 0,2 27 0,0 15 0,0 19 0,0-6 0,0-1 0,0-14 0,-2 7 0,-5-6 0,0 1 0,-4-4 0,0 4 0,2-16 0,-3 14 0,7-16 0,-2 7 0,2-8 0,2-2 0,-1-8 0,-1 5 0,0-4 0,-1 2 0,1-3 0,-1-1 0,-1-1 0,0-1 0,0-2 0,3-5 0,-1-7 0,3-8 0,0-9 0,2 4 0,0-2 0,0 5 0,0 2 0,0 1 0,0 1 0,0 3 0,0-6 0,0 2 0,0-4 0,0-7 0,0-5 0,0 3 0,0-1 0,0 8 0,0 0 0,2 0 0,1 3 0,2 0 0,-1-1 0,2-2 0,1-4 0,-2-10 0,0 2 0,-3-8 0,-2 10 0,0 3 0,0 10 0,0 10 0,0 1 0,-2 4 0,-2-2 0,-2-2 0,-3-8 0,2-5 0,-1-1 0,1 0 0,2 6 0,3-5 0,-2 3 0,1-3 0,0 9 0,-1 4 0,4 0 0,-2 3 0,2-4 0,-3 2 0,3-6 0,-2-4 0,2-8 0,0-9 0,0 5 0,0-2 0,0 16 0,0 2 0,0 13 0,2 24 0,7 30 0,5 30 0,2 6 0,-4-19 0,-3-16 0,-4-20 0,-2-1 0,1-2 0,-3-3 0,1 7 0,-2 2 0,0 0 0,0-4 0,0-9 0,-4-8 0,-2 0 0,-1-7 0,0 0 0,3-7 0,0-9 0,1-5 0,-1-11 0,4 0 0,-5 0 0,5 5 0,-5 3 0,3 5 0,-1 1 0,12-2 0,5-2 0,8-9 0,-3-5 0,-3-2 0,-4-8 0,2 2 0,-3-7 0,2 1 0,-5 10 0,1 7 0,5 8 0,7-3 0,18-8 0,0-6 0,4 2 0,-16 9 0,-12 8 0,-11 9 0,-4-1 0,0 28 0,0-2 0,0 25 0,-2-12 0,1-5 0,-1-8 0,0-4 0,1-4 0,-1 3 0,0-6 0,2 6 0,-2-1 0,0 7 0,1-2 0,-1 4 0,2-4 0,0 0 0,0-3 0,0 2 0,0-2 0,0 7 0,0-2 0,0 8 0,0 4 0,0 0 0,0 0 0,0-9 0,0-5 0,0-6 0,0-4 0,0 3 0,0-2 0,0 3 0,0 0 0,0 1 0,0 1 0,0-1 0,0 3 0,2-2 0,-1 3 0,1 0 0,0 3 0,-1 1 0,1-1 0,-2 9 0,2-3 0,-1 10 0,1-12 0,0 1 0,-2-9 0,3 0 0,-3-3 0,0-1 0,0-2 0,0-2 0,0 1 0,0-1 0,0 2 0,0 2 0,0 0 0,2 1 0,-2 1 0,2-1 0,-2 2 0,0 0 0,2-1 0,-1 1 0,1 5 0,-2-4 0,0 3 0,0-6 0,0-3 0,0-1 0,0-1 0,0 2 0,0 2 0,0 3 0,0 5 0,0 2 0,0 1 0,0 2 0,0-2 0,0 5 0,0 0 0,0-2 0,0 1 0,0-4 0,0 2 0,0-4 0,0-2 0,0-2 0,0 3 0,0 3 0,0 2 0,0-2 0,0 0 0,0-1 0,0-4 0,0-1 0,0-2 0,0-3 0,0 3 0,0-1 0,-2-1 0,2 1 0,-7 4 0,4 5 0,-6 2 0,3 3 0,-3-3 0,4 3 0,-4-3 0,3 3 0,-1-3 0,5-4 0,0-2 0,2 0 0,-2 0 0,1-3 0,-3-6 0,-3-26 0,-1-4 0,-3-12 0,4-5 0,4 5 0,1-3 0,2 1 0,0 1 0,-4-12 0,-6-20 0,-2-10 0,-6-9 0,5-5 0,-7 12 0,7 3 0,-1 16 0,9 28 0,2 13 0,3 56 0,0 17 0,0 43 0,4-44 0,0-2 0,4 29 0,3-14 0,-3-26 0,-3-10 0,0 11 0,-1-18 0,0 18 0,-3-16 0,3 14 0,-3-1 0,1-8 0,-2-3 0,0-17 0,-2-10 0,-9-10 0,-2 1 0,-4 2 0,3 6 0,5 2 0,0 2 0,0 4 0,2 1 0,-4-2 0,1 0 0,0-4 0,-3-1 0,5-2 0,-1 0 0,3-2 0,1-11 0,3-3 0,2-9 0,25 10 0,2 6 0,24 7 0,-10 2 0,5 0 0,-7 2 0,-3-1 0,-11 1 0,-7-2 0,-8 0 0,-3 2 0,-10 9 0,-2 2 0,-3 11 0,4-5 0,2 5 0,2-5 0,0 2 0,0-6 0,0 0 0,0-4 0,0 3 0,0 0 0,0 2 0,0 3 0,0 5 0,0 1 0,0 1 0,0-11 0,0-2 0,0-7 0,0 8 0,2 1 0,0 6 0,1-6 0,1-2 0,-3-6 0,1 1 0,0-1 0,-1-5 0,-12-6 0,-11-5 0,-11-4 0,-1 5 0,12 3 0,-1 3 0,11 2 0,-11 0 0,3 0 0,-1 0 0,-3 4 0,5-1 0,-1 4 0,6-2 0,3-3 0,4 0 0,1-2 0,0 0 0,3-4 0,-1-10 0,4 5 0,0-18 0,0 13 0,0-6 0,0 7 0,-7-13 0,3-20 0,-4-9 0,6-4 0,2 21 0,0 18 0,0 5 0,21-68 0,-3 32 0,-5 0 0,0 2 0,2 16 0,-12 15 0,4-7 0,-3 3 0,2-17 0,-4-12 0,-2 8 0,0-4 0,4 5 0,4 6 0,12-39 0,2-9 0,-11 35 0,-3-1 0,0-5 0,-4 2 0,-1-29 0,-3 22 0,0-2 0,0 7 0,0-9 0,0-10 0,5 16 0,-1-9 0,2-16 0,-3 3 0,-3 0 0,-5 19 0,2 24 0,-2 40 0,3 78 0,2-30 0,0 3 0,0 16 0,0 2 0,2-11 0,-1-4 0,0 21 0,4-13 0,-3-36 0,1-17 0,-1-48 0,-2-9 0,-7-27 0,-4 14 0,-12 11 0,2 12 0,-6 6 0,8 12 0,2 7 0,7 7 0,8 15 0,13-1 0,10 4 0,7-9 0,2-6 0,-13 0 0,-5 2 0,-10 1 0,-2 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23:47.226"/>
    </inkml:context>
    <inkml:brush xml:id="br0">
      <inkml:brushProperty name="width" value="0.1" units="cm"/>
      <inkml:brushProperty name="height" value="0.2" units="cm"/>
      <inkml:brushProperty name="color" value="#E97B83"/>
      <inkml:brushProperty name="tip" value="rectangle"/>
      <inkml:brushProperty name="rasterOp" value="maskPen"/>
    </inkml:brush>
  </inkml:definitions>
  <inkml:trace contextRef="#ctx0" brushRef="#br0">1 39 16383,'20'0'0,"-1"0"0,-10 0 0,2 0 0,-2 0 0,11 0 0,-9 0 0,7 0 0,-9 0 0,0 0 0,3-3 0,-6 3 0,5-3 0,-2 3 0,3 0 0,0 0 0,0 0 0,0 0 0,0 0 0,0 0 0,-3 0 0,0 0 0,-1 0 0,-2 0 0,2 0 0,-3 0 0,0 0 0,1 0 0,-1 0 0,0 0 0,0 0 0,0 0 0,2 0 0,-1 0 0,0 0 0,-1 0 0,0 0 0,2 0 0,-1 0 0,1 0 0,-2 0 0,1 0 0,-1 0 0,0 0 0,0 0 0,1 0 0,-1-2 0,3 1 0,1-4 0,0 4 0,2-1 0,-1-1 0,2 2 0,-3-4 0,2 5 0,-2-3 0,0 3 0,-1 0 0,0 0 0,1 0 0,-1 0 0,0 0 0,0 0 0,-3 0 0,3 0 0,-3 0 0,0 0 0,3 0 0,-3 0 0,3 0 0,-3 0 0,0-2 0,0 2 0,0-2 0,1 2 0,-1 0 0,0 0 0,0 0 0,0 0 0,0 0 0,1 0 0,-1 0 0,0 0 0,0 0 0,2 0 0,-4-3 0,4 3 0,-2-2 0,0 2 0,0 6 0,-3-2 0,-2 6 0,0-5 0,0 3 0,0-2 0,0 3 0,0-4 0,0 0 0,0 0 0,0 1 0,0-1 0,0 0 0,0 0 0,0 2 0,0-2 0,0 2 0,0-2 0,0-1 0,0 3 0,0-2 0,0 2 0,0-2 0,0-1 0,0 3 0,0-1 0,0 0 0,0 0 0,0-2 0,-2 2 0,1-1 0,-4 0 0,2-2 0,-2 1 0,0-1 0,0 3 0,-4-3 0,3 1 0,-2-3 0,3 3 0,-3-3 0,-1 1 0,-3-2 0,0 0 0,0 0 0,-1 0 0,4 0 0,-2 0 0,5 0 0,-2 0 0,3 0 0,-1 0 0,1 0 0,0 0 0,0 0 0,0 0 0,0 0 0,-2 0 0,1 0 0,-1 0 0,2 0 0,1 0 0,-3 0 0,1 0 0,-1 0 0,3 0 0,-1 0 0,-2 0 0,2 0 0,-2 0 0,2 0 0,0 0 0,-2 0 0,2 0 0,-3 0 0,3-2 0,0 1 0,0-3 0,0 3 0,0-3 0,0 3 0,0-1 0,-1 2 0,0 0 0,2-2 0,-2 1 0,1-1 0,-1 2 0,-1 0 0,2 0 0,1 0 0,-3 0 0,1 0 0,-1 0 0,2 0 0,1 0 0,-3 0 0,1 0 0,-1 0 0,2 0 0,0 0 0,-2 0 0,2 0 0,-3 0 0,4 0 0,-1 0 0,-3 0 0,3 0 0,-2 0 0,2 0 0,-1 0 0,1 0 0,0 0 0,0 0 0,0 0 0,-2 0 0,1 0 0,-1 0 0,2 0 0,0 0 0,0 0 0,0 0 0,0 0 0,0 0 0,-1 0 0,-1 0 0,4 2 0,-4-1 0,4 3 0,-2-3 0,0 4 0,0-5 0,0 5 0,0-5 0,0 5 0,-1-5 0,1 3 0,0-1 0,0-2 0,0 3 0,-1-3 0,1 0 0,0 0 0,0 0 0,0 2 0,0-1 0,0 3 0,2 1 0,1 0 0,2 2 0,0-2 0,0 0 0,2 0 0,-1 0 0,3 0 0,-1 0 0,5 3 0,-3-2 0,3 1 0,-3-2 0,3 3 0,-3-3 0,0 3 0,0-6 0,-5 3 0,5 0 0,-5 0 0,3 2 0,-3-2 0,0 0 0,0 2 0,-5-4 0,2 1 0,-4-4 0,2 0 0,0 0 0,0 0 0,18 0 0,-9 0 0,17 0 0,-15 0 0,2 0 0,-3 0 0,0 0 0,0 0 0,1 0 0,-1 0 0,0 0 0,0 0 0,1 0 0,-1 0 0,0 0 0,0 0 0,0 0 0,1 0 0,-1 0 0,0-3 0,0 1 0,0-4 0,0 3 0,0-1 0,0 3 0,0-3 0,0 3 0,0-1 0,2 2 0,-2 0 0,1 0 0,-1-2 0,0 1 0,0-3 0,0 3 0,0-1 0,0 0 0,0 1 0,0-3 0,0 3 0,0-1 0,2 2 0,-1 0 0,1-2 0,-2 1 0,0-1 0,1 2 0,-1 0 0,0 0 0,0-3 0,2 3 0,-1-2 0,2 2 0,-3 0 0,0 0 0,0 0 0,1 0 0,-1 0 0,0 0 0,0 0 0,0 0 0,0 0 0,0 0 0,1 0 0,-1 0 0,0 0 0,0 0 0,0 0 0,1 0 0,-1 0 0,0 0 0,0 0 0,0 0 0,1 0 0,-2 2 0,2-2 0,-2 5 0,2-5 0,-2 5 0,1-3 0,-2 3 0,-1 2 0,0-2 0,-1 2 0,1-2 0,-2 0 0,0 0 0,0 2 0,-2-1 0,1 1 0,-3-4 0,1 1 0,0-1 0,-4 3 0,4-1 0,-5-2 0,3 1 0,-1-3 0,1 3 0,0-3 0,0 1 0,0 0 0,0-1 0,0 1 0,0-2 0,-1 0 0,1 0 0,0 0 0,0 0 0,-1 0 0,1 0 0,-3 0 0,0 0 0,-1 0 0,1 0 0,3 0 0,0 0 0,0 0 0,-1 0 0,2 0 0,-4 0 0,3 0 0,22 0 0,-3 0 0,15 0 0,-11 0 0,-4 0 0,-4 0 0,3-2 0,-7 1 0,2-2 0,-2 1 0,-1 1 0,2-3 0,-1 1 0,2 0 0,-3-2 0,0 5 0,1-5 0,4 5 0,-3-5 0,3 4 0,-4-1 0,-1 2 0,0 0 0,3 0 0,-5-2 0,4 1 0,-2-1 0,1 2 0,2 0 0,-3 0 0,0 0 0,0 0 0,0 0 0,0 0 0,0 0 0,1 0 0,-1 0 0,2 0 0,-1 0 0,2 0 0,-3 0 0,2 0 0,-1 0 0,2 0 0,-3 0 0,0 0 0,1 0 0,-1 0 0,0 0 0,0 0 0,0 0 0,0 0 0,0 0 0,0 0 0,0 0 0,1 0 0,-1 0 0,2 0 0,-22 0 0,10 0 0,-19 0 0,13 0 0,0 0 0,2 0 0,1 0 0,3 0 0,-2 0 0,1 0 0,-1 0 0,1 0 0,-1 0 0,1 0 0,-1 0 0,-1 0 0,2 0 0,-1 0 0,-1 0 0,-1 0 0,1 0 0,0 0 0,3 0 0,-3 0 0,2 0 0,-3 0 0,2-3 0,1 3 0,-4-2 0,5 2 0,-3 0 0,3 0 0,0 0 0,0 0 0,-1-3 0,1 3 0,0-3 0,0 3 0,0-2 0,0 1 0,0-3 0,0 3 0,-1-1 0,1-1 0,0 3 0,0-5 0,0 5 0,0-2 0,0-1 0,-1 3 0,1-5 0,0 5 0,0-5 0,0 5 0,0-3 0,-3 1 0,2 1 0,-1-1 0,-1 0 0,2 1 0,-1-1 0,2 2 0,0-2 0,-3 1 0,2-1 0,-4 2 0,5 0 0,-3 0 0,3 0 0,0 0 0,0 0 0,0 0 0,0 0 0,-2 0 0,1 0 0,-1 0 0,0 0 0,1 0 0,-1 0 0,2 0 0,0 0 0,-2 0 0,2 0 0,-2 2 0,2-2 0,0 7 0,0-6 0,0 8 0,2-6 0,1 5 0,0-3 0,1 0 0,-1 3 0,2-2 0,0 1 0,0-2 0,0 3 0,0-3 0,0 3 0,2-3 0,1-2 0,4-1 0,-1-2 0,4 0 0,-4 0 0,4 0 0,-4 0 0,3 0 0,0 0 0,-1 0 0,2 0 0,-2 0 0,3 0 0,1 0 0,-1 0 0,-3 0 0,2 0 0,-4 0 0,4 0 0,-4 0 0,1 0 0,-2 0 0,0 0 0,3 0 0,-3 0 0,2 0 0,-1 0 0,-1 0 0,0 0 0,2 0 0,-1 0 0,1 0 0,-3 0 0,1 0 0,2 0 0,-6-7 0,-3 0 0,-2-2 0,-2 3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24:43.935"/>
    </inkml:context>
    <inkml:brush xml:id="br0">
      <inkml:brushProperty name="width" value="0.1" units="cm"/>
      <inkml:brushProperty name="height" value="0.2" units="cm"/>
      <inkml:brushProperty name="color" value="#E97B83"/>
      <inkml:brushProperty name="tip" value="rectangle"/>
      <inkml:brushProperty name="rasterOp" value="maskPen"/>
    </inkml:brush>
  </inkml:definitions>
  <inkml:trace contextRef="#ctx0" brushRef="#br0">22 105 16383,'16'0'0,"-3"0"0,-8 0 0,0 0 0,2 0 0,-1 0 0,1 0 0,-2 0 0,0 0 0,-1-5 0,1 4 0,-2-5 0,-15 3 0,6 1 0,-12 0 0,10 2 0,2 0 0,-2 0 0,0 0 0,2 0 0,-3 0 0,4 0 0,0 0 0,0 0 0,-2 0 0,21-4 0,-12 3 0,16-6 0,-14 7 0,-1-2 0,4 2 0,-2-3 0,2 3 0,-2-3 0,0 3 0,0-2 0,2 2 0,-1-2 0,1 2 0,-2 0 0,0 0 0,0 0 0,2 0 0,-1 0 0,1 0 0,-3 0 0,1-2 0,2 1 0,-2-1 0,2 2 0,-2 0 0,-1 0 0,1-4 0,0 3 0,-1-3 0,3 4 0,-2 0 0,2-3 0,-5-2 0,1 0 0,-3-2 0,0 2 0,0 1 0,0-3 0,-5 4 0,2-2 0,-4 5 0,3 0 0,-1 0 0,0 2 0,0-1 0,0 3 0,0-1 0,0 0 0,0 1 0,2-1 0,-1 2 0,-1-2 0,2 1 0,-5-3 0,4 1 0,-2-2 0,-1 0 0,1 0 0,-1 0 0,3 2 0,1 3 0,1 0 0,2 2 0,2-2 0,4-2 0,0 2 0,5-2 0,-5 0 0,3 2 0,-1-4 0,-2 1 0,2 0 0,-3-1 0,1 1 0,-1 1 0,0-3 0,0 5 0,1-5 0,-1 3 0,0-1 0,0-1 0,0 1 0,1-2 0,-1 0 0,0 0 0,0 0 0,2 0 0,-4 2 0,4-1 0,-2 1 0,0-2 0,2 0 0,-2 0 0,0 0 0,2 0 0,-2 0 0,2 0 0,-2 0 0,0 0 0,2 0 0,-2 0 0,2 0 0,-2 0 0,-1 0 0,3 0 0,-2 0 0,2 0 0,-2 0 0,-1-2 0,-1-6 0,-1 2 0,-2-7 0,0 0 0,0 0 0,0-3 0,0 4 0,0 3 0,0 1 0,0 2 0,0 1 0,-2 18 0,1-9 0,-1 14 0,2-13 0,0 0 0,-2 0 0,1 0 0,-1 0 0,0 0 0,1 0 0,-3 0 0,14-3 0,-7 0 0,10-2 0,-9 0 0,1 0 0,2 0 0,-2 0 0,2 0 0,-2 0 0,0 0 0,2 0 0,-2 0 0,2 0 0,-2 0 0,0 0 0,2 0 0,-1 0 0,1 0 0,-2 0 0,0 0 0,2 0 0,-4-2 0,4 1 0,-4-3 0,1 1 0,1-1 0,-2-1 0,1 0 0,-4 1 0,4-1 0,-3 0 0,3 1 0,-1-1 0,1 2 0,1-1 0,0 4 0,0-3 0,2 3 0,-2 0 0,2 0 0,-3 0 0,1 0 0,2-2 0,-2 2 0,2-3 0,-2 3 0,-1 0 0,3 0 0,-1 0 0,0 0 0,-1 0 0,0 0 0,2 0 0,-2 0 0,2 0 0,-2 0 0,0 0 0,2 0 0,-2 0 0,3 0 0,-3 0 0,0 0 0,2 0 0,-2 0 0,2 0 0,-2 0 0,0 0 0,1 0 0,0 0 0,1 0 0,-2 0 0,-1 0 0,3 0 0,-3 3 0,2-3 0,-1 5 0,0-5 0,2 2 0,-2 1 0,0-3 0,2 2 0,-2-2 0,2 0 0,-2 2 0,-1-1 0,3 1 0,-2-2 0,2 0 0,-2 0 0,0 0 0,2 0 0,-1 0 0,1 0 0,-2 0 0,-1 0 0,3 0 0,-1 0 0,1 0 0,-3 0 0,1 0 0,2 0 0,-2 0 0,2 0 0,-2 0 0,0 0 0,2 0 0,-2 0 0,2 0 0,-2 0 0,0 0 0,2 0 0,-2 0 0,2 0 0,-2 0 0,0 0 0,0-2 0,-1 1 0,1-1 0,2 2 0,-2 0 0,2 0 0,-2 0 0,0 0 0,1 0 0,0 0 0,1 0 0,-3 0 0,1 0 0,2 0 0,-2 0 0,2 0 0,-2 0 0,0 0 0,2 0 0,-2 0 0,2 0 0,-3 0 0,1 0 0,2 0 0,-1 0 0,1 2 0,-2-1 0,0 1 0,0 1 0,0-3 0,0 3 0,0-3 0,0 0 0,2 0 0,-1 0 0,1 0 0,-2 0 0,0 0 0,2 0 0,-2 0 0,3 0 0,-3 0 0,0 0 0,2 0 0,-2 0 0,3 0 0,-4 0 0,1 2 0,0-1 0,0 1 0,3-2 0,-3 0 0,2 0 0,-2 0 0,0 0 0,2 2 0,-2-1 0,2 1 0,-2-2 0,0 0 0,2 0 0,-2 0 0,2 0 0,-2 0 0,-1 0 0,3 0 0,-1 0 0,0 0 0,-1 0 0,0 0 0,2 0 0,-2 0 0,3 0 0,-3 0 0,0 0 0,2 0 0,-2 0 0,2 0 0,-2 0 0,0 0 0,2 0 0,-1 0 0,1 0 0,-2 0 0,0 0 0,1 0 0,0 0 0,1 0 0,-3 0 0,1 0 0,2 0 0,-2 0 0,2 0 0,-2 0 0,-1 0 0,1-4 0,-2-2 0,-1-1 0,-9 3 0,6-1 0,-8 5 0,6-5 0,-1 5 0,-1-4 0,0 3 0,-1-1 0,0 2 0,0 0 0,1 0 0,0 0 0,1 4 0,-1 0 0,2 3 0,1-2 0,-1-2 0,3 4 0,-3-4 0,3 4 0,0-2 0,0 0 0,0 2 0,0-1 0,0 1 0,0-2 0,3 0 0,-3 0 0,3 0 0,-1 0 0,-1 0 0,1 0 0,-2 2 0,0-2 0,0 2 0,0-2 0,2-1 0,1 1 0,2-3 0,2 0 0,-2-2 0,2 0 0,-2 0 0,0 0 0,0 3 0,0-3 0,-3 7 0,2-4 0,-1 2 0,2-1 0,-3-1 0,3 2 0,-5 0 0,5 0 0,-5-1 0,5 1 0,-5 0 0,2 0 0,-2 1 0,0 0 0,0 1 0,-2-2 0,-1-2 0,-2 1 0,0-3 0,-1 3 0,1-1 0,0 0 0,0 2 0,0-3 0,0 1 0,0-1 0,-1-2 0,1 0 0,-2 0 0,1 0 0,-5 0 0,5 0 0,-4 0 0,1 0 0,1 0 0,-1 0 0,4 0 0,-6 0 0,5 0 0,-5 0 0,6 0 0,0 0 0,0 0 0,0 0 0,0-2 0,-1 2 0,1-3 0,0 1 0,0 2 0,0-3 0,-1 1 0,1 1 0,0-1 0,0 0 0,0 1 0,0-1 0,0 2 0,0 0 0,0-2 0,0 1 0,0-1 0,-2 0 0,1 1 0,-1-4 0,2 5 0,0-5 0,0 3 0,0-1 0,0 0 0,0 1 0,0 1 0,0-1 0,0 2 0,-2 0 0,1 0 0,-1 0 0,2 0 0,0 0 0,-2 0 0,2 0 0,-2 0 0,2 0 0,0 0 0,0 0 0,-3 0 0,3 0 0,-3 0 0,1 0 0,1 0 0,-1 0 0,2 0 0,0 0 0,-3-2 0,2 1 0,-1-1 0,1 2 0,-1 0 0,1 0 0,-1 0 0,-4-3 0,4 3 0,-6-3 0,5 3 0,-1 0 0,-1 0 0,1 0 0,1 0 0,-6 0 0,7 0 0,-3 0 0,2 0 0,-1 0 0,-2 0 0,0 0 0,0 0 0,2 0 0,2 0 0,-4 0 0,5 0 0,-7 0 0,7 0 0,-2 0 0,-2 0 0,3 0 0,-6 0 0,7 0 0,-4 0 0,2 0 0,-4 0 0,-2 0 0,1 0 0,-3 0 0,3 0 0,2 0 0,-6 0 0,7 0 0,-10 0 0,7 0 0,-1 0 0,2 0 0,3 0 0,-10 0 0,11 0 0,-13 3 0,14-3 0,-6 3 0,7-3 0,-1 2 0,2-1 0,-3 3 0,3-3 0,-5 4 0,4-5 0,-2 3 0,1-1 0,1-2 0,-7 5 0,6-4 0,-9 4 0,10-2 0,-13 0 0,9 2 0,-13-2 0,9 3 0,-5 0 0,9-2 0,-6 1 0,10-5 0,-5 5 0,6-4 0,-3 3 0,3-3 0,-3 3 0,3-3 0,0 1 0,0 0 0,0 1 0,2 2 0,1 2 0,2-2 0,0 3 0,0-3 0,0 2 0,0-1 0,2 4 0,1-4 0,2 4 0,1-2 0,-1 0 0,0 2 0,0-4 0,1 4 0,4-2 0,-2-2 0,3-2 0,-1-4 0,-5 0 0,11 0 0,-3 0 0,5 0 0,2 0 0,-1-5 0,-1 1 0,5-5 0,-4 3 0,-3 3 0,6-3 0,-15 6 0,15-6 0,-6 6 0,6-3 0,6 3 0,-1 0 0,-4 0 0,7 0 0,-15 0 0,8 0 0,-8 0 0,0 3 0,-1-3 0,0 5 0,-5-4 0,7 4 0,-1-2 0,0 3 0,9 1 0,-1 2 0,-3-2 0,14 2 0,-10 1 0,3-3 0,-3 2 0,-12-4 0,-1 1 0,-3-1 0,-5 0 0,-1 1 0,-2 1 0,0 1 0,0 0 0,0 2 0,-2-2 0,-4 1 0,-13-4 0,-4-2 0,-6-3 0,3 0 0,2 0 0,2 0 0,3-3 0,-1-3 0,5 0 0,-2-2 0,2 5 0,-2-1 0,3 3 0,-4-1 0,6 2 0,-4 0 0,4 0 0,-5 0 0,2 0 0,-5 0 0,-10 0 0,-14 3 0,0 2 0,-14 6 0,15 1 0,0 1 0,12-5 0,17 0 0,6-5 0,5 4 0,1-2 0,2 3 0,0-1 0,0 1 0,0 0 0,2 5 0,4-4 0,2 5 0,6-4 0,-5-1 0,7-1 0,-5-2 0,10-3 0,4 0 0,-6-3 0,15 0 0,-6 0 0,10-6 0,2-5 0,-3-3 0,-1 4 0,8 0 0,2 9 0,11-2 0,-1 3 0,-14 0 0,-2 0 0,-13 0 0,-1 0 0,-5 2 0,-8 1 0,-5 0 0,-3 2 0,-3-2 0,-2 4 0,0 3 0,-4 1 0,-5 2 0,-8-2 0,-1 0 0,0-1 0,-2 3 0,1 0 0,-9 3 0,-4-4 0,-10-5 0,4-4 0,-3-3 0,18 0 0,-4 0 0,11 0 0,-1 0 0,1-3 0,1-2 0,-2-2 0,0 1 0,5 1 0,-7 5 0,-4-3 0,-11 3 0,-3 0 0,1 0 0,10 5 0,2-1 0,12 7 0,4-5 0,3 4 0,5-2 0,-2 0 0,2 1 0,0 0 0,0 1 0,0 4 0,2-3 0,4 5 0,5-6 0,6-2 0,8-5 0,8-3 0,8-3 0,6-8 0,8-1 0,2-3 0,4 4 0,-14 7 0,11 0 0,-20 4 0,8 0 0,-10 0 0,-10 0 0,-5 0 0,-7 0 0,-9 5 0,2-2 0,-6 7 0,1-2 0,-2 3 0,0 2 0,-3 4 0,-3 4 0,-3 0 0,-2 0 0,-3-7 0,-4 1 0,-7-3 0,0-3 0,-6-2 0,6-2 0,-3-4 0,0 1 0,-1-2 0,-3 0 0,-5 0 0,0-3 0,-8-1 0,-6 0 0,-1 1 0,-4 3 0,6 0 0,8 0 0,-21 9 0,22 2 0,-18 10 0,26-2 0,4-3 0,14-2 0,7-3 0,6-3 0,2 0 0,4-1 0,5-1 0,5 1 0,3-4 0,1-1 0,-1-2 0,3 0 0,14-3 0,10-1 0,18 1 0,1 0 0,3 3 0,-14 0 0,-2 3 0,-13-3 0,-1 3 0,5 1 0,-12-3 0,14 2 0,-15 0 0,15-2 0,-12 2 0,4-1 0,-11 2 0,0 2 0,5 3 0,-4-3 0,1 5 0,-9-4 0,-4 0 0,-2-1 0,-3 1 0,2 4 0,-4 0 0,-1 2 0,-3-3 0,-2-2 0,-2-3 0,-9-2 0,-4-3 0,-7 2 0,-1-1 0,5 4 0,-5-5 0,-1 3 0,0-3 0,0 0 0,1 0 0,8 0 0,-5 0 0,9-2 0,0 1 0,-2-4 0,1 4 0,-8-4 0,-1 4 0,-7-1 0,-5 2 0,-17 0 0,1 0 0,-7 0 0,11 0 0,4 0 0,-18 0 0,9 0 0,-6 0 0,19 2 0,10-1 0,9 2 0,0-3 0,10 2 0,0 1 0,4 4 0,3-2 0,-1 5 0,2-2 0,0 2 0,0 1 0,2-1 0,3 1 0,6 1 0,0-3 0,2 1 0,-3-5 0,-2 1 0,2-1 0,-4 0 0,1-2 0,-2-1 0,2-2 0,-2 0 0,5 0 0,0-2 0,5-2 0,1-4 0,-2 4 0,5-3 0,-7 6 0,4-1 0,-3 2 0,-2 0 0,4 0 0,3 0 0,12 0 0,-4 0 0,8 0 0,-10 0 0,6 3 0,-5-3 0,3 5 0,-6-4 0,-7 1 0,1-2 0,0 0 0,-1 0 0,3 0 0,-3 0 0,-3 0 0,1 0 0,-2 3 0,2 0 0,3 2 0,-4 1 0,6-1 0,2 1 0,2 0 0,4-1 0,7 4 0,-3-1 0,5-2 0,-1 0 0,-12-5 0,1 2 0,-4-3 0,-7 0 0,4 0 0,-3 0 0,-2 0 0,-1 0 0,0 0 0,-4 0 0,3 0 0,-3 0 0,1 0 0,0 0 0,4 0 0,0 0 0,2 0 0,-1 0 0,-1 0 0,2 0 0,3 0 0,-1 0 0,4 0 0,-5 0 0,-1 0 0,-3 0 0,-2 0 0,1 0 0,-3 0 0,3 0 0,-4 0 0,3 0 0,-1 0 0,-2 0 0,2 0 0,-2 0 0,0 0 0,2 0 0,-2 0 0,2 0 0,-4-6 0,-1-5 0,-2 0 0,0-3 0,0 6 0,0-2 0,0 2 0,0-2 0,0 5 0,0-2 0,0 2 0,0-2 0,0 2 0,0-5 0,0 2 0,0 0 0,0-2 0,0 2 0,0-2 0,0-3 0,0 2 0,-3-6 0,3 6 0,-5 0 0,4 2 0,-1 6 0,2-6 0,0 3 0,0-1 0,0 3 0,0-1 0,0-2 0,0 2 0,0-2 0,0 2 0,0 0 0,0-2 0,0-1 0,0 0 0,0-1 0,0 1 0,0-2 0,0-3 0,0 2 0,0-4 0,0-1 0,0-1 0,3-5 0,-3-4 0,6 4 0,-3-9 0,0 7 0,2 3 0,-5 0 0,5 7 0,-4 1 0,3-2 0,-3 4 0,3-4 0,-3 4 0,1-7 0,1 1 0,-2-4 0,1-4 0,-2 1 0,0 0 0,0-7 0,0 13 0,0-7 0,0 12 0,0-9 0,0 5 0,3-12 0,-2 8 0,1-4 0,-2 8 0,0 0 0,0 5 0,0 1 0,0 1 0,0 0 0,0 0 0,0 2 0,0 1 0,0 2 0,0-2 0,0 2 0,0-2 0,0 2 0,-9 2 0,-9 1 0,-12 2 0,-5 0 0,4 0 0,-1 0 0,11 0 0,-4 0 0,11 0 0,-4-2 0,7 1 0,-4-3 0,2 3 0,0-1 0,-3-1 0,3 3 0,-3-5 0,-2 5 0,0-3 0,-7 3 0,1 0 0,1-2 0,1 1 0,11-1 0,-1 2 0,7 0 0,-2 0 0,2 2 0,0 3 0,0 3 0,3 2 0,-1 1 0,1 1 0,2-1 0,-5-1 0,2-2 0,-2-6 0,-2 0 0,2-2 0,-4 0 0,4-9 0,-2 0 0,1-7 0,3 3 0,1 1 0,2 1 0,0 1 0,0 3 0,0 2 0,-2 21 0,7 16 0,5 12 0,3-3 0,5-21 0,2-13 0,14-4 0,12 4 0,4 0 0,-7 2 0,-14-3 0,-9 0 0,-9-1 0,-4 2 0,-5-2 0,-2 2 0,5-5 0,0 0 0,7-2 0,-1 0 0,1 0 0,-2 0 0,1 0 0,-1 0 0,-2 0 0,3 0 0,-2 0 0,3 0 0,-4 0 0,1 3 0,-3 0 0,1 2 0,-2 2 0,-2-2 0,0 5 0,-3-5 0,0 2 0,0-2 0,0 0 0,0 2 0,0 0 0,0 3 0,0 0 0,0 2 0,-3 2 0,0 1 0,-4 1 0,1 3 0,-5 3 0,0 5 0,-6-4 0,-4-1 0,-4-12 0,-1-3 0,-1-7 0,2-7 0,8 0 0,1-4 0,8 6 0,1 3 0,3 2 0,-3 0 0,-1 0 0,-2-2 0,0-1 0,2-4 0,2-7 0,4 0 0,2-5 0,0 6 0,5 0 0,3 8 0,14 0 0,5 5 0,7 3 0,-5 5 0,-7 1 0,-3 2 0,-10-2 0,0-3 0,-8 4 0,1-5 0,-2 2 0,-12-2 0,-1-2 0,-15 2 0,-1-4 0,-4 1 0,-3-2 0,3 0 0,4 0 0,10 0 0,5 0 0,9 2 0,3 8 0,4 1 0,4 14 0,3-2 0,3 6 0,-3-3 0,-4 0 0,-2-11 0,-3 2 0,0-8 0,0 1 0,2-5 0,8-3 0,9-12 0,11-3 0,5-9 0,-2 5 0,-3 7 0,-10 3 0,-7 7 0,-6-3 0,-2 3 0,0 0 0,-1 5 0,-1 3 0,4 7 0,-2 1 0,8 2 0,1-2 0,1 0 0,1-1 0,0-4 0,2-1 0,-7-7 0,-1 2 0,-8-3 0,-2 5 0,0 3 0,-2 3 0,-2 9 0,-4 8 0,-2 33 0,0-4 0,0 13 0,6-33 0,1-11 0,3-15 0,0-6 0,0-23 0,0-3 0,0-20 0,0-4 0,0-8 0,0-5 0,0 14 0,0 13 0,0 11 0,0 5 0,0 2 0,0-3 0,0 6 0,0-4 0,0 4 0,0-2 0,0 3 0,0-3 0,0 0 0,0-2 0,0 1 0,0-4 0,0 4 0,-2-4 0,1 5 0,-1-3 0,2 5 0,0 1 0,-2 5 0,-8-1 0,-10 9 0,-13 9 0,6-3 0,-10 19 0,5-4 0,-8 4 0,5-3 0,7-14 0,12-9 0,5-3 0,-1-2 0,8 2 0,12 6 0,8 1 0,13 4 0,8 4 0,-2-4 0,0 4 0,-6-6 0,-7-2 0,-5 1 0,-5-5 0,-7 7 0,-2-3 0,-8 1 0,-14-3 0,-4 1 0,-8-2 0,2 3 0,14-6 0,-4 2 0,14 0 0,-3 1 0,5 3 0,8-6 0,11 2 0,11-5 0,0 0 0,4 0 0,-13 2 0,-4 3 0,-12-2 0,-14 6 0,0-3 0,-8 9 0,7-1 0,2 4 0,6-7 0,0-3 0,5-4 0,8-3 0,9-1 0,3-1 0,3-1 0,-14 0 0,-7-14 0,-4 10 0,-3-9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25:03.173"/>
    </inkml:context>
    <inkml:brush xml:id="br0">
      <inkml:brushProperty name="width" value="0.1" units="cm"/>
      <inkml:brushProperty name="height" value="0.2" units="cm"/>
      <inkml:brushProperty name="color" value="#E97B83"/>
      <inkml:brushProperty name="tip" value="rectangle"/>
      <inkml:brushProperty name="rasterOp" value="maskPen"/>
    </inkml:brush>
  </inkml:definitions>
  <inkml:trace contextRef="#ctx0" brushRef="#br0">155 1 16383,'-13'0'0,"1"0"0,7 0 0,-1 2 0,-2-1 0,2 1 0,-2-2 0,3 0 0,-1 0 0,1 0 0,0 0 0,0 0 0,0 0 0,-1 0 0,1 0 0,0 0 0,0 0 0,-2 0 0,2 0 0,-2 0 0,2 0 0,0 0 0,-2 0 0,2 0 0,3 9 0,1-5 0,5 8 0,-3-7 0,1 0 0,-2 1 0,0-1 0,0 0 0,0 0 0,0 0 0,2 0 0,-1 0 0,1 2 0,-2-2 0,0 2 0,0-2 0,0-1 0,0 3 0,0-2 0,0 2 0,0-2 0,2 0 0,-1 1 0,1-1 0,-2 0 0,0 0 0,2 0 0,-1 0 0,4 1 0,-5-1 0,3 0 0,-1 0 0,-1 0 0,1 0 0,0 0 0,1 0 0,2-2 0,0-1 0,0-2 0,0 0 0,0 0 0,0 0 0,1 0 0,-1 0 0,0 0 0,0 0 0,0 0 0,1 0 0,-1 0 0,0 0 0,0 0 0,1 0 0,-1 0 0,0 0 0,2 0 0,-2 0 0,2 0 0,-3 0 0,1 0 0,2 0 0,-4 3 0,4 0 0,-4 2 0,2 0 0,0-3 0,-3 3 0,3-2 0,0 1 0,0-1 0,2 1 0,-2-3 0,0 1 0,-1 0 0,-1 3 0,-1 0 0,-2 2 0,0-3 0,0 1 0,0 2 0,0-1 0,0 1 0,0-2 0,0 0 0,0 1 0,2 0 0,-1 1 0,1-2 0,-2 0 0,2 0 0,-1 0 0,1 0 0,0 0 0,-1 0 0,1 0 0,-2 0 0,0 0 0,0 2 0,0-1 0,2-1 0,-1 2 0,1-4 0,-2 5 0,0-4 0,0 2 0,0 1 0,0-2 0,0 2 0,0-2 0,0 0 0,0 2 0,3-1 0,-3 1 0,2-2 0,-2 0 0,0 2 0,0-2 0,0 2 0,0-2 0,0 0 0,2 1 0,-1 0 0,1 1 0,0-3 0,-1 1 0,1 2 0,0-4 0,-2 4 0,9-7 0,-6 2 0,6-2 0,-4 0 0,0 0 0,2 0 0,-1 0 0,1 0 0,-2 0 0,-21 0 0,12 0 0,-17 0 0,16 0 0,-1 0 0,1 0 0,0 0 0,0 0 0,-1 0 0,1 0 0,0 0 0,-2 0 0,2 0 0,-2 2 0,3 3 0,-1-2 0,0 4 0,1-7 0,-1 3 0,0-3 0,0 0 0,-1 0 0,-1 0 0,2 0 0,-2 0 0,2 0 0,0 0 0,-2 0 0,2 0 0,-3 0 0,4 0 0,-1 2 0,-2-2 0,2 2 0,-2-2 0,3 0 0,-1 0 0,0-4 0,3 1 0,0-4 0,2 2 0,0 0 0,0 0 0,0 0 0,0 0 0,0-1 0,0 1 0,0 0 0,-2 0 0,1 0 0,-1 0 0,2 0 0,0-3 0,0 3 0,0-2 0,0 2 0,0-1 0,0 1 0,0 0 0,0 0 0,0-1 0,0 1 0,0 0 0,0 0 0,0-1 0,0 1 0,0 0 0,0 0 0,2 0 0,1 0 0,2 0 0,0 2 0,0 1 0,0 0 0,-1 1 0,3-1 0,-3 7 0,0 0 0,-4 3 0,0-1 0,0-2 0,0 0 0,0 2 0,0-1 0,0 1 0,0-2 0,0-1 0,-4 1 0,-2-3 0,-1 0 0,0-2 0,2 0 0,-1 0 0,1-2 0,0-1 0,3-1 0,-3 1 0,2-2 0,-2 0 0,0 2 0,2 12 0,-1-6 0,2 10 0,-3-13 0,0-12 0,2 7 0,1-9 0,2 9 0,0 1 0,0-3 0,0 22 0,0-12 0,0 21 0,0-19 0,0 3 0,0-3 0,0 0 0,0 1 0,0-1 0,0 0 0,0 0 0,0 1 0,0-1 0,0 0 0,0 0 0,0 0 0,0 1 0,2-1 0,-1 0 0,1 0 0,-2 1 0,0-1 0,0 0 0,0 0 0,2 1 0,-1-1 0,1 0 0,-2 0 0,0 0 0,0 0 0,0 2 0,0-1 0,0 1 0,0-2 0,0 0 0,0 2 0,0-2 0,0 2 0,0-3 0,0 1 0,0 2 0,-2-2 0,2 2 0,-5-2 0,5 0 0,-5 0 0,4 0 0,-3 0 0,3 0 0,-3 0 0,3 0 0,-1 0 0,0 0 0,1 0 0,-4 0 0,5 0 0,-2 0 0,-1 0 0,3 0 0,-5 0 0,5 0 0,-3 0 0,3 2 0,0-2 0,0 2 0,0-2 0,0 0 0,0 2 0,0-2 0,0 2 0,0-2 0,0 0 0,9-3 0,-5-4 0,7-1 0,-9-4 0,3 4 0,-2-1 0,2 1 0,-1 1 0,1-3 0,0 3 0,0-4 0,0 4 0,-2-3 0,1 2 0,-1-2 0,-1 0 0,3 0 0,-5 1 0,0 17 0,-3-6 0,-2 12 0,2-11 0,-1-3 0,1 5 0,0-3 0,-2 4 0,5-3 0,-5-2 0,4 2 0,-3-3 0,3 1 0,-1-1 0,-1 0 0,3 0 0,-2 0 0,-1 1 0,3-1 0,-5 0 0,4 0 0,-3 3 0,3-2 0,-1 1 0,2-1 0,0-1 0,0 0 0,-3 0 0,3 1 0,-2-1 0,2 0 0,-3 0 0,3 0 0,-3 0 0,3 0 0,0 0 0,0 2 0,0-2 0,0 2 0,0-2 0,0 0 0,2 2 0,1-4 0,2 1 0,2-4 0,-2 0 0,2 0 0,-2 0 0,0 0 0,2 0 0,-4-2 0,6 1 0,-5-3 0,3 3 0,-2-1 0,0 2 0,0-2 0,0-1 0,0 0 0,-5 12 0,2-1 0,-5 9 0,3-9 0,0 0 0,-2-3 0,1 3 0,-1-3 0,0 3 0,1-3 0,-1 0 0,0 3 0,1-2 0,-4 1 0,5-1 0,-5-1 0,2 2 0,-2-1 0,2 2 0,-2-3 0,3 0 0,-1 0 0,-2-2 0,2 2 0,-2-3 0,0 1 0,0 0 0,0-3 0,0 0 0,-1 0 0,1 2 0,0-2 0,0 3 0,0-3 0,14-12 0,-4 5 0,12-8 0,-9 7 0,2 3 0,-4 0 0,1 2 0,-1-2 0,1 3 0,-1-1 0,1 0 0,-2 3 0,0-2 0,0-1 0,0 0 0,-1-1 0,-1 1 0,3 0 0,-3 1 0,4 2 0,0 0 0,-2 0 0,2 0 0,-5 6 0,0-2 0,-2 4 0,0-3 0,0 0 0,4-1 0,1-1 0,3-1 0,-2-2 0,-1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25:08.557"/>
    </inkml:context>
    <inkml:brush xml:id="br0">
      <inkml:brushProperty name="width" value="0.1" units="cm"/>
      <inkml:brushProperty name="height" value="0.2" units="cm"/>
      <inkml:brushProperty name="color" value="#E97B83"/>
      <inkml:brushProperty name="tip" value="rectangle"/>
      <inkml:brushProperty name="rasterOp" value="maskPen"/>
    </inkml:brush>
  </inkml:definitions>
  <inkml:trace contextRef="#ctx0" brushRef="#br0">524 1 16383,'-17'0'0,"2"0"0,10 0 0,-1 0 0,1 0 0,0 0 0,0 0 0,0 0 0,-1 0 0,1 0 0,0 0 0,0 0 0,0 0 0,0 0 0,0 0 0,-2 0 0,1 0 0,-1 0 0,2 0 0,0 0 0,0 0 0,-2 0 0,1 0 0,-1 0 0,2 0 0,0 0 0,0 0 0,0 0 0,0 0 0,-1 0 0,1 0 0,0 0 0,0 0 0,0 0 0,0 0 0,0 0 0,0 0 0,-1 0 0,1 0 0,0 0 0,0 0 0,0 0 0,0 0 0,-1 0 0,1 0 0,0 0 0,0 0 0,0 0 0,-1 0 0,1 0 0,0 0 0,0 0 0,0 0 0,0 0 0,0 0 0,0 0 0,0 0 0,0 0 0,-1 0 0,1 0 0,0 0 0,0 0 0,0 0 0,0 0 0,-1 0 0,1 0 0,0 0 0,0 0 0,0 0 0,-1 0 0,1 0 0,0 0 0,0 0 0,0 0 0,-1 0 0,1 0 0,0 0 0,0 0 0,0 0 0,-1 0 0,1 0 0,0 0 0,0 0 0,0 0 0,0 0 0,0 0 0,-1 0 0,1 0 0,0 0 0,0 0 0,0 0 0,-2 0 0,2 0 0,-2 0 0,2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25:48.260"/>
    </inkml:context>
    <inkml:brush xml:id="br0">
      <inkml:brushProperty name="width" value="0.1" units="cm"/>
      <inkml:brushProperty name="height" value="0.2" units="cm"/>
      <inkml:brushProperty name="color" value="#E97B83"/>
      <inkml:brushProperty name="tip" value="rectangle"/>
      <inkml:brushProperty name="rasterOp" value="maskPen"/>
    </inkml:brush>
  </inkml:definitions>
  <inkml:trace contextRef="#ctx0" brushRef="#br0">1159 1693 16383,'-14'0'0,"1"0"0,5 0 0,2 0 0,-5 0 0,5 0 0,-3 0 0,1 0 0,2 0 0,-2 0 0,3 0 0,-1 0 0,1 0 0,0 0 0,0 0 0,-1 0 0,-2 0 0,2 0 0,-2-2 0,0 1 0,2-1 0,-6 2 0,6 0 0,-5 0 0,2-3 0,-3 2 0,0-1 0,0-1 0,0 2 0,0-1 0,0-1 0,0 2 0,0-4 0,0 4 0,-3-4 0,3 4 0,0-1 0,4 2 0,0-3 0,2 2 0,-3-1 0,4 2 0,0 0 0,-3-3 0,2 2 0,-3-1 0,1 2 0,2 0 0,-2-3 0,3 3 0,-1-3 0,1 3 0,0 0 0,0 0 0,0 0 0,-1 0 0,1 0 0,0 0 0,0 0 0,-4-2 0,3 1 0,-5-2 0,2 3 0,-3 0 0,3 0 0,-2-2 0,-1 1 0,3-2 0,-2 3 0,6 0 0,0 0 0,-1 0 0,1 0 0,0 0 0,0 0 0,0 0 0,-1 0 0,1 0 0,0 0 0,0 0 0,0 0 0,0 0 0,-2 0 0,1 0 0,-1 0 0,2 0 0,0 0 0,0 0 0,0 0 0,-1 0 0,1 0 0,0 0 0,-3 0 0,-1 0 0,-4 0 0,1 0 0,-8 0 0,2 0 0,-7 0 0,1 0 0,2 0 0,-7 0 0,7 0 0,-3 0 0,8 0 0,2 0 0,6 0 0,0 0 0,4 0 0,0 0 0,0 0 0,-2 0 0,2 0 0,-2 2 0,3-1 0,-1 3 0,0-3 0,0 1 0,-2-2 0,2 0 0,-2 0 0,3 2 0,1 3 0,1 1 0,2 1 0,0-2 0,0-1 0,0 3 0,2-1 0,1-2 0,2 1 0,0-3 0,0 1 0,0 0 0,0-1 0,0-2 0,0 2 0,0-2 0,1 0 0,-1 0 0,3 0 0,1 0 0,3 0 0,0 0 0,0 0 0,0 0 0,0 0 0,0 0 0,0 0 0,1 0 0,-1 0 0,-3 0 0,2 0 0,-5 0 0,2 0 0,-3 0 0,4 0 0,-3 0 0,2 0 0,-1 0 0,-1 0 0,2 0 0,-3 0 0,0 0 0,1 0 0,-1 0 0,0 0 0,0 0 0,0 0 0,0 0 0,1 0 0,-1 0 0,0 0 0,0 0 0,0 0 0,0 0 0,0 0 0,0 0 0,0 0 0,0 0 0,1 0 0,-1 0 0,0 0 0,0 0 0,1 0 0,2 0 0,1 0 0,0 0 0,6 0 0,-5 0 0,6 0 0,-4 0 0,4 0 0,-3 0 0,2 0 0,-6 0 0,3 0 0,-3 0 0,0 0 0,2 0 0,-5 0 0,5 0 0,-5 0 0,3 0 0,-4 0 0,0 0 0,0 0 0,0 0 0,1 0 0,-1 0 0,0 0 0,3 0 0,-2 0 0,3 0 0,-4 0 0,3 0 0,-2 0 0,5-2 0,-5 1 0,3-2 0,4 3 0,-5 0 0,8-2 0,-7 1 0,3-2 0,-3 3 0,3 0 0,-3-2 0,3 1 0,-3-2 0,2 1 0,-2 1 0,3-2 0,-3 3 0,2-2 0,-5 1 0,6-2 0,-6 3 0,2-2 0,-3 1 0,3-1 0,-2 0 0,6 1 0,-6-1 0,2-1 0,0 3 0,-2-5 0,2 5 0,-2-5 0,-1 4 0,3-3 0,-3 1 0,3 0 0,-3-2 0,0 3 0,0-1 0,0-2 0,0 2 0,1 1 0,-4-3 0,3 2 0,-2-2 0,2 0 0,-3 1 0,3-1 0,-5 0 0,2-2 0,-2 2 0,0-2 0,0 2 0,0 0 0,0 0 0,0 0 0,0 0 0,0 0 0,0-1 0,0 1 0,0-3 0,0 2 0,0-5 0,0 5 0,0-6 0,0 3 0,0 0 0,-3-2 0,0 5 0,0-2 0,-2-3 0,5 5 0,-3-5 0,3 6 0,-2 0 0,1-1 0,-1 1 0,2 0 0,0 0 0,0 0 0,0-1 0,0 2 0,0-2 0,0-1 0,0 2 0,0-3 0,0 3 0,0 0 0,0-2 0,0 1 0,0-1 0,0 1 0,0 1 0,0 0 0,0 0 0,0 0 0,0-1 0,0 1 0,0 0 0,0 0 0,0-1 0,0 1 0,0-3 0,0 2 0,0-2 0,0-1 0,0 3 0,0-5 0,0 2 0,0 0 0,0-8 0,0 7 0,0-4 0,0 0 0,0 7 0,0-3 0,0 2 0,0 2 0,0-3 0,0 4 0,2 0 0,-1-3 0,1 2 0,-2-6 0,3 3 0,-3 0 0,3-2 0,-3 2 0,0-3 0,0 3 0,0-2 0,0 2 0,0 0 0,0-3 0,0 6 0,0-5 0,0 5 0,0-2 0,0 2 0,0-2 0,0 2 0,0-2 0,0 0 0,0 2 0,0-3 0,0 4 0,0-3 0,0 2 0,0-2 0,0-1 0,0 3 0,0-7 0,0 3 0,0-4 0,0 2 0,3 0 0,-3 0 0,3 0 0,-3 3 0,3-3 0,-3 3 0,3 0 0,-3 1 0,0 0 0,2-1 0,-1 1 0,1 0 0,-2 3 0,0-1 0,0 1 0,0 0 0,0 0 0,0 0 0,0-3 0,0-1 0,0 1 0,0-3 0,0 5 0,0-6 0,0 3 0,0-3 0,0-5 0,0 3 0,0 0 0,0 3 0,0 5 0,0-6 0,0 1 0,0 1 0,0-3 0,0 7 0,0-2 0,0 2 0,0-1 0,0 1 0,0-2 0,0 3 0,0 0 0,0 0 0,0-3 0,0 2 0,0-1 0,0 2 0,0-1 0,0-1 0,0 1 0,0-1 0,0 1 0,0 1 0,0 0 0,0 0 0,0 0 0,0 0 0,0 0 0,0-1 0,0 1 0,0 0 0,0-2 0,0 1 0,0-2 0,0 0 0,0 0 0,0-1 0,0 1 0,0 3 0,0 0 0,0-3 0,0 2 0,0-5 0,0 5 0,0-1 0,0-1 0,0 3 0,0-3 0,0 3 0,0 0 0,0 0 0,-2 0 0,1 0 0,-3 0 0,4 0 0,-2 1 0,2-3 0,0 2 0,0-2 0,0 2 0,0 0 0,-2-2 0,1 1 0,-3 1 0,1 1 0,-2 4 0,-2-3 0,2 1 0,-2 2 0,2-5 0,0 5 0,0-3 0,-2 1 0,1 2 0,-1-2 0,2-1 0,1 3 0,-1-5 0,0 5 0,0-3 0,-1 3 0,1 0 0,-2 0 0,2 0 0,0 0 0,-2 0 0,1 0 0,-1 0 0,2 0 0,0 0 0,-2 0 0,1 0 0,-1 0 0,2 0 0,0 0 0,-1 0 0,0 0 0,-3 0 0,3 3 0,-1-3 0,2 4 0,0-3 0,0 1 0,-1-2 0,1 2 0,0-1 0,0 1 0,0-2 0,0 0 0,0 0 0,-2 0 0,23-4 0,-11 0 0,23-1 0,-17 3 0,0 2 0,-1 0 0,-4 0 0,4-3 0,-4 3 0,1-5 0,-2 5 0,1-5 0,-2 4 0,-1-5 0,-1 3 0,-2-4 0,0 0 0,0 2 0,-4 0 0,-2 3 0,-1 2 0,-3 0 0,4 0 0,-1 0 0,2 0 0,1 0 0,-3 0 0,-1 0 0,0 0 0,1 0 0,2 0 0,0 0 0,-1 0 0,-1 0 0,2 0 0,-3 2 0,3 1 0,0 2 0,0 0 0,0 0 0,0 0 0,0 0 0,0-2 0,2 1 0,-4-3 0,4 1 0,-4-2 0,0 0 0,2 0 0,-2 0 0,2 0 0,0 0 0,-2 0 0,2 0 0,-2 0 0,2 0 0,1 0 0,-3 0 0,2 0 0,-2 0 0,2 0 0,1 0 0,-3 0 0,2 0 0,-2 0 0,2 0 0,0 0 0,-1 0 0,0 0 0,-1 0 0,2 0 0,0 0 0,-2 0 0,2 0 0,-2 0 0,2 0 0,1 0 0,-3 0 0,1 0 0,-1 0 0,3 0 0,-1 0 0,-2 0 0,1 0 0,-1 0 0,2 0 0,0 0 0,-2 0 0,2 0 0,-2 0 0,2 0 0,0 0 0,-2 0 0,2 0 0,-3 0 0,4 0 0,-1 0 0,-2 0 0,2 0 0,-2-2 0,4-3 0,1 0 0,2-2 0,6 2 0,-2 2 0,8 1 0,-6 0 0,1 1 0,-4-3 0,4 3 0,-4-1 0,4 2 0,-2 0 0,-20 0 0,5 2 0,-14 1 0,11 0 0,5 0 0,1-3 0,2 0 0,-3 0 0,3 0 0,-3 0 0,3 0 0,0 0 0,-1 0 0,0 2 0,-3 1 0,3-1 0,1 3 0,1-4 0,1 3 0,-4-3 0,1 1 0,-3-2 0,3 0 0,-1 0 0,2 0 0,0 0 0,-2 0 0,0 0 0,-1 0 0,1 0 0,2 0 0,0 0 0,-2 0 0,1 0 0,-1 0 0,2 0 0,1 0 0,-3 0 0,1 0 0,-1 0 0,0 0 0,1 0 0,-1 2 0,0-1 0,1 1 0,-1-2 0,2 0 0,0 0 0,-2 0 0,2 0 0,-2 0 0,2 0 0,1 0 0,-3 0 0,2 0 0,-2-2 0,5-3 0,-1 0 0,12 0 0,-23 3 0,14 2 0,-19 0 0,10 0 0,3 0 0,-1 0 0,2 0 0,1 0 0,-3 2 0,1-1 0,-1 1 0,3 0 0,-1-1 0,-2 1 0,4 2 0,-1 0 0,4 3 0,0 0 0,-2-1 0,1 4 0,-1-5 0,2 3 0,0-1 0,-2-2 0,1 3 0,-1-3 0,2 2 0,0 1 0,0 2 0,0 1 0,3-1 0,-1 1 0,6-1 0,-2 1 0,1-1 0,-1 0 0,-1 1 0,-2-1 0,-1 1 0,-2-3 0,0 2 0,2-5 0,-1 5 0,1-2 0,-2 2 0,0 1 0,0-1 0,0 1 0,0-3 0,0-1 0,-2 1 0,-1-3 0,-2 0 0,0-2 0,-2-3 0,1 0 0,-4 0 0,2 0 0,0-2 0,1-1 0,2-2 0,0 0 0,2 0 0,-1 2 0,3-3 0,-1 2 0,9 15 0,-5-2 0,7 14 0,-9-8 0,3-4 0,-3 2 0,0-3 0,0 1 0,0-1 0,0 1 0,0-1 0,-3 0 0,3-1 0,-2 1 0,-1-5 0,3 5 0,-3-4 0,1 1 0,1 0 0,-1-1 0,2 1 0,0-2 0,0 0 0,0 2 0,0 1 0,0-1 0,0 3 0,0-4 0,0 1 0,0 0 0,0-2 0,0 3 0,0-3 0,0 0 0,-2 2 0,1-2 0,-1 2 0,0 0 0,1-2 0,-1 3 0,2-4 0,-2 1 0,1 3 0,-1 0 0,-1-1 0,3 3 0,-2-4 0,-1 3 0,3-1 0,-5 0 0,4-1 0,-3 1 0,3-3 0,-1 2 0,2-2 0,0 2 0,0 1 0,0 2 0,0-2 0,0 2 0,0 0 0,-2-1 0,1 3 0,-1-4 0,2 5 0,0-2 0,0 5 0,0 1 0,0-2 0,0 0 0,0-2 0,0-2 0,-3 2 0,3-3 0,-3 1 0,3-3 0,0-1 0,0-2 0,0-1 0,4 1 0,0-2 0,2 3 0,-1-2 0,0 3 0,-2-2 0,1 0 0,-1 2 0,2 1 0,0 3 0,3 8 0,1-1 0,0 12 0,2-2 0,-7-3 0,4-5 0,-7-5 0,1-4 0,-2 2 0,2-2 0,-1-3 0,1-1 0,-2 0 0,0-2 0,0 5 0,0-5 0,0 2 0,0-2 0,-3 2 0,1 1 0,-3 0 0,0-1 0,2-2 0,1 0 0,2 2 0,0 1 0,0 4 0,0-1 0,0 1 0,0-4 0,0 0 0,0-3 0,0-1 0,2 3 0,3 3 0,1-2 0,3 2 0,2-2 0,-3-5 0,4 2 0,-6-5 0,6 0 0,-4 0 0,7-5 0,-4 2 0,5-5 0,-5 5 0,1-2 0,4 5 0,6-3 0,29 7 0,16 12 0,-15 0 0,1 2 0,36 15 0,3 5 0,-45-20 0,-10-8 0,-23-5 0,-4-5 0,-2 0 0,-3 0 0,-1 0 0,1-4 0,-2-6 0,-1-1 0,-2-13 0,0 8 0,4-5 0,0 6 0,8-1 0,0 4 0,16-4 0,-4 6 0,8-2 0,-14 7 0,-4 1 0,-7 2 0,-2 2 0,4-2 0,0 1 0,1-1 0,-5 4 0,-3 8 0,-2-1 0,0 6 0,0-7 0,0-5 0,0-16 0,0-3 0,0-14 0,5 3 0,2-3 0,7 0 0,-4 2 0,1 2 0,-8 0 0,0 5 0,-3-4 0,0 7 0,2-4 0,-1 2 0,1-1 0,-2-10 0,0 0 0,0-30 0,0 12 0,0-29 0,0 26 0,0 3 0,2 18 0,-1 10 0,4 4 0,-5-1 0,2 5 0,1-4 0,-2-8 0,1 3 0,-2-17 0,0-8 0,0-3 0,0-16 0,0 20 0,0 9 0,0 12 0,0 17 0,0-2 0,0 5 0,-4 3 0,-18-1 0,-4 3 0,-7 0 0,-1 0 0,2 0 0,0 0 0,-3 0 0,14 0 0,1 0 0,5 0 0,4 0 0,-1 0 0,-1 0 0,0 0 0,-3 0 0,0 0 0,-3 0 0,-5 0 0,7 0 0,-8 0 0,8 0 0,-3 0 0,-2 0 0,-1 0 0,-7 0 0,-1 0 0,-9 0 0,8-2 0,4-1 0,7-3 0,10 1 0,1 2 0,3 1 0,2 2 0,0-2 0,-2 1 0,-1-1 0,-7 2 0,0-2 0,-24-2 0,1-2 0,-5 0 0,15 0 0,19 3 0,33 0 0,3 3 0,17 0 0,-15 0 0,-1 0 0,-7 0 0,8 0 0,-6 0 0,3 0 0,-6 0 0,2 0 0,-2 0 0,6 0 0,0 0 0,1 0 0,26 0 0,23 0 0,21 0 0,-1 0 0,-33 3 0,-25-3 0,-29 3 0,-6-1 0,-11 5 0,0 17 0,-1 39 0,5 26 0,4-31 0,0 0 0,7 35 0,-2-25 0,1-26 0,-6-11 0,0-1 0,0-1 0,0-4 0,0 16 0,0 25 0,0 30 0,0-43 0,0-1 0,0 35 0,0-21 0,0-36 0,0-8 0,0-9 0,0 0 0,0-5 0,0 2 0,0-6 0,-7-1 0,-16-4 0,-13 1 0,-11-6 0,-1 5 0,-4-2 0,2 3 0,3 0 0,10 0 0,15 0 0,6-2 0,5 1 0,0-3 0,2-1 0,-6-1 0,-1-4 0,-10 4 0,-11-6 0,-17 5 0,-9-7 0,3 4 0,14-1 0,19 3 0,13 0 0,9 0 0,3-2 0,2 0 0,0-3 0,0-6 0,2-4 0,4-10 0,1-3 0,1-2 0,-4 5 0,-2 4 0,-2 12 0,0-4 0,0 7 0,-2-4 0,-1 4 0,-7-1 0,-1 2 0,-8-3 0,5 2 0,1 3 0,3 6 0,5 3 0,-2 2 0,15-9 0,-2-3 0,9-12 0,-7-9 0,-5-1 0,0-12 0,-1 14 0,-1-5 0,2 16 0,-3 2 0,0 4 0,0 5 0,0-3 0,0 5 0,0-4 0,0 4 0,2-4 0,5 4 0,4 0 0,11 3 0,13 2 0,4-3 0,11 2 0,-12 1 0,-5-1 0,-4 2 0,-6 2 0,6-5 0,-6 4 0,9-2 0,24 0 0,24-2 0,-28 1 0,1 1 0,44-2 0,-25 1 0,-30 4 0,-29 0 0,-9 0 0,-13 10 0,-3 14 0,-5 12 0,2 14 0,2 8 0,6 27 0,5-35 0,1 2 0,1 3 0,0-1 0,0 35 0,0-29 0,0-26 0,0-7 0,0-15 0,0 3 0,0-14 0,-12-11 0,-13 0 0,-21-5 0,-3 9 0,-4 3 0,15 6 0,-1 3 0,9 0 0,-5 3 0,11-3 0,-3-3 0,10-1 0,-1-2 0,4 0 0,4 0 0,1 0 0,4 0 0,-5 3 0,-2 0 0,-5 2 0,-5 1 0,-4-3 0,-2 0 0,4-3 0,2 2 0,14 1 0,4 2 0,6 4 0,18 0 0,11 2 0,15-5 0,7-3 0,-11-3 0,-2 0 0,-12-2 0,-6-3 0,-5-1 0,0-1 0,-6 4 0,2 1 0,-1 2 0,1 0 0,3 0 0,-1 4 0,3 7 0,-1 3 0,4 7 0,7 2 0,-6-5 0,5-4 0,-11-9 0,-3-5 0,0 0 0,-3 0 0,2-5 0,1 4 0,0-6 0,0 7 0,-3-2 0,-3 2 0,0 0 0,0-7 0,-3-11 0,0-16 0,-4-8 0,0-8 0,0 9 0,0 0 0,0-1 0,0 8 0,0-4 0,0 12 0,2 9 0,3 4 0,3 11 0,-1-1 0,0 3 0,-4 5 0,1 6 0,-3 9 0,1 6 0,-2-4 0,0 5 0,-11-7 0,-29 7 0,-18-13 0,-15-2 0,12-12 0,22-4 0,7-12 0,17 1 0,3-7 0,7 4 0,16-2 0,29 1 0,17 7 0,18 2 0,-18 10 0,-15-3 0,-22 7 0,-9 7 0,-12 6 0,-32-1 0,-16-6 0,-21-18 0,16-8 0,17-20 0,25-2 0,7-9 0,16-3 0,5 11 0,19 5 0,0 20 0,3 11 0,-5 22 0,-11 8 0,-7 22 0,-9-10 0,-26 3 0,-12-20 0,-39-7 0,8-9 0,-1-19 0,31-19 0,19-16 0,8-20 0,16 19 0,11 3 0,7 30 0,7 6 0,-17 10 0,6 2 0,-12 9 0,0 19 0,-5 6 0,-24 23 0,-1-9 0,-29 8 0,6-18 0,-18-11 0,12-17 0,-1-14 0,15-21 0,13-12 0,9-33 0,17 7 0,61-4 0,3 34 0,25 21 0,-34 31 0,-38 12 0,-13 24 0,-24-6 0,-19 7 0,-20-20 0,-25-16 0,17-17 0,2-28 0,30-8 0,14-24 0,10 8 0,10-12 0,10 20 0,15 2 0,2 19 0,8 9 0,-13 20 0,-3 15 0,-13 22 0,-5 3 0,-6 4 0,-13-14 0,-12 1 0,-17-13 0,6-11 0,-14-9 0,10-9 0,-3-6 0,-1-8 0,21-8 0,6-19 0,12-6 0,8-14 0,15 4 0,5 12 0,16 15 0,-8 18 0,2 9 0,-11 27 0,-2 13 0,-10 17 0,-4 14 0,-20-12 0,-2-6 0,-27-11 0,-1-26 0,-17-13 0,10-28 0,14-14 0,17-18 0,17 13 0,10-1 0,8 17 0,14 8 0,8 11 0,2 7 0,-4 10 0,-9 8 0,-12 12 0,-7 20 0,-7 7 0,-6 12 0,-4-8 0,-11-11 0,-15-18 0,-31-72 0,27-16 0,11 11 0,10-4 0,43-38 0,12 24 0,18 17 0,5 6 0,-11 18 0,-2 5 0,-2 12 0,-11 14 0,-6 13 0,-14 4 0,-13 11 0,-20-3 0,-8-11 0,-11-4 0,1-24 0,13-12 0,5-9 0,15-9 0,5 4 0,14 3 0,14 1 0,16 16 0,-1 4 0,2 10 0,-13 6 0,-11 11 0,-8 14 0,-16 11 0,-16 3 0,-19 0 0,-32-16 0,-3-8 0,7-29 0,19-13 0,29-22 0,7 4 0,8-10 0,11 11 0,10 2 0,18 17 0,8 10 0,-1 22 0,-13 4 0,-16 17 0,-9 7 0,-13 1 0,-13 4 0,-17-15 0,-8-8 0,2-24 0,8-25 0,20-7 0,5-13 0,11 12 0,13 1 0,5 15 0,11 3 0,-1 12 0,3 3 0,-2 2 0,12 8 0,0 2 0,8 14 0,-14 3 0,-8 1 0,-16 11 0,-9-8 0,-2 13 0,0-9 0,0-3 0,3-8 0,10-3 0,21 0 0,11-6 0,8-3 0,-10-9 0,-1-3 0,-16 0 0,5 0 0,-17 0 0,1 0 0,-5 0 0,-3 0 0,2 0 0,-1 0 0,-1 0 0,5 0 0,-4 0 0,7 0 0,-2 3 0,0-3 0,-1 2 0,-7-6 0,-31-33 0,-10 4 0,-24-13 0,10 25 0,6 15 0,14 6 0,-3 0 0,10 0 0,4 0 0,0 0 0,0-2 0,-3-6 0,-5-2 0,5-2 0,-3 1 0,8 0 0,5 1 0,0 2 0,3-2 0,-32-4 0,-5-3 0,-8 1 0,8 4 0,24 9 0,9 1 0,4 2 0,6-2 0,-3 1 0,3-3 0,-4 3 0,2-1 0,-1 0 0,0-1 0,-1 1 0,1-2 0,-2 1 0,1-2 0,0 2 0,2-1 0,0 1 0,0 1 0,1-5 0,-3 3 0,1-3 0,-3 2 0,4 0 0,-4 0 0,3 0 0,1 2 0,3 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26:27.990"/>
    </inkml:context>
    <inkml:brush xml:id="br0">
      <inkml:brushProperty name="width" value="0.1" units="cm"/>
      <inkml:brushProperty name="height" value="0.2" units="cm"/>
      <inkml:brushProperty name="color" value="#E97B83"/>
      <inkml:brushProperty name="tip" value="rectangle"/>
      <inkml:brushProperty name="rasterOp" value="maskPen"/>
    </inkml:brush>
  </inkml:definitions>
  <inkml:trace contextRef="#ctx0" brushRef="#br0">322 332 16383,'-2'-13'0,"2"0"0,-5 13 0,2-3 0,-4 3 0,1 0 0,-1 0 0,2 0 0,0 0 0,0 0 0,0 0 0,0 0 0,-2 0 0,1 0 0,-1 0 0,3 0 0,-1 0 0,9-9 0,-2 5 0,9-8 0,-6 7 0,0 0 0,0-1 0,1 1 0,-1 0 0,0 0 0,-2-1 0,2 1 0,-5 0 0,3 0 0,-1 0 0,-2 0 0,2 0 0,-2 0 0,0-3 0,0 3 0,0-2 0,0 2 0,0 0 0,0-2 0,0 1 0,0-1 0,0 1 0,0 2 0,0-2 0,0 1 0,0 0 0,0 0 0,0 0 0,0 0 0,0 0 0,0-1 0,0 1 0,0 0 0,0 0 0,0 0 0,0 0 0,0-2 0,0 1 0,0-1 0,0 2 0,0 0 0,0-2 0,0 2 0,0-2 0,0 2 0,0 0 0,0-2 0,3 1 0,-1 2 0,-12 1 0,6 3 0,-12 0 0,11 0 0,0 0 0,-1 0 0,1 0 0,0 0 0,0 3 0,-1-3 0,-2 3 0,2-1 0,-2-1 0,3 3 0,-4-3 0,3 1 0,-2 0 0,3-1 0,0 1 0,-1-2 0,1 3 0,0-3 0,0 3 0,0-3 0,0 2 0,0-2 0,-2 2 0,4 1 0,-3-3 0,3 7 0,-1-6 0,-1 3 0,0-2 0,1-1 0,-1 1 0,0 0 0,0-1 0,0 1 0,-2-2 0,1 0 0,-1 0 0,2 0 0,1 0 0,-3 0 0,2 0 0,-2 0 0,2 0 0,1 0 0,-3 0 0,2 0 0,-2 0 0,2 0 0,1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26:30.369"/>
    </inkml:context>
    <inkml:brush xml:id="br0">
      <inkml:brushProperty name="width" value="0.1" units="cm"/>
      <inkml:brushProperty name="height" value="0.2" units="cm"/>
      <inkml:brushProperty name="color" value="#E97B83"/>
      <inkml:brushProperty name="tip" value="rectangle"/>
      <inkml:brushProperty name="rasterOp" value="maskPen"/>
    </inkml:brush>
  </inkml:definitions>
  <inkml:trace contextRef="#ctx0" brushRef="#br0">64 0 16383,'-5'14'0,"2"-3"0,-2-5 0,3-1 0,-3 0 0,0-1 0,0 1 0,0-2 0,3 1 0,-3-1 0,5 4 0,-2-1 0,2 1 0,0-2 0,0-1 0,0 3 0,0-2 0,0 2 0,0-2 0,-7-3 0,4 1 0,-6-3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3:53:39.9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24575,'0'20'0,"0"3"0,0 15 0,0-5 0,0 5 0,0 16 0,0-23 0,0 18 0,0-31 0,4 8 0,-3-13 0,7 4 0,-7-9 0,6 4 0,-6-3 0,3 4 0,-4-5 0,4 0 0,-3 0 0,2 0 0,1 0 0,-3 0 0,2 0 0,1 0 0,-3 0 0,6 0 0,-6 1 0,3-1 0,-4 0 0,3 0 0,-2 0 0,3 0 0,0 4 0,1 2 0,0 5 0,3-1 0,-7 1 0,7-1 0,-6 1 0,2-5 0,0 3 0,-3-8 0,3 4 0,-1-5 0,-2 0 0,3 0 0,-4 0 0,0 0 0,0 0 0,3 0 0,-2 0 0,3 0 0,-4 0 0,0 0 0,0 0 0,0-1 0,0 1 0,0 0 0,3-4 0,-2 3 0,3-2 0,-4 3 0,0 0 0,0-1 0,4 1 0,-4 0 0,4 0 0,0 0 0,-4 0 0,4 0 0,0 0 0,-4 0 0,8 0 0,-7 0 0,2 0 0,1 0 0,-3 0 0,2 0 0,-3 0 0,4 0 0,-3 0 0,6 0 0,-6 0 0,2 0 0,-3 0 0,4 0 0,-3 0 0,2 0 0,-3-1 0,4-2 0,-3 1 0,2-1 0,1 2 0,-4 1 0,7 0 0,-6 0 0,2-1 0,-3 1 0,4 0 0,-3 0 0,6 0 0,-7 0 0,4-1 0,-1 1 0,-2 5 0,6-4 0,-6 4 0,3 0 0,-1-4 0,-2 4 0,3-5 0,-4 0 0,3 0 0,-2 0 0,3 0 0,-4-1 0,0 1 0,0 0 0,0 0 0,0 0 0,0-1 0,0 1 0,0 0 0,0 0 0,0 0 0,3 0 0,-2 0 0,3 0 0,-4 0 0,0 0 0,0 0 0,0 1 0,0-1 0,0 0 0,0 4 0,0-3 0,0 4 0,0-5 0,0 0 0,0 0 0,0 0 0,0 0 0,0 0 0,0 0 0,0 0 0,0 0 0,0 0 0,0 0 0,0-1 0,0 0 0,0 1 0,0 0 0,0 0 0,0-1 0,0 1 0,0-1 0,0 1 0,0-1 0,0 0 0,0 0 0,0 0 0,0 0 0,0 0 0,0-3 0,0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3:53:48.9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24575,'0'20'0,"0"3"0,0 15 0,0-5 0,0 5 0,0 16 0,0-23 0,0 18 0,0-31 0,4 8 0,-3-13 0,7 4 0,-7-9 0,6 4 0,-6-3 0,3 4 0,-4-5 0,4 0 0,-3 0 0,2 0 0,1 0 0,-3 0 0,2 0 0,1 0 0,-3 0 0,6 0 0,-6 1 0,3-1 0,-4 0 0,3 0 0,-2 0 0,3 0 0,0 4 0,1 2 0,0 5 0,3-1 0,-7 1 0,7-1 0,-6 1 0,2-5 0,0 3 0,-3-8 0,3 4 0,-1-5 0,-2 0 0,3 0 0,-4 0 0,0 0 0,0 0 0,3 0 0,-2 0 0,3 0 0,-4 0 0,0 0 0,0 0 0,0-1 0,0 1 0,0 0 0,3-4 0,-2 3 0,3-2 0,-4 3 0,0 0 0,0-1 0,4 1 0,-4 0 0,4 0 0,0 0 0,-4 0 0,4 0 0,0 0 0,-4 0 0,8 0 0,-7 0 0,2 0 0,1 0 0,-3 0 0,2 0 0,-3 0 0,4 0 0,-3 0 0,6 0 0,-6 0 0,2 0 0,-3 0 0,4 0 0,-3 0 0,2 0 0,-3-1 0,4-2 0,-3 1 0,2-1 0,1 2 0,-4 1 0,7 0 0,-6 0 0,2-1 0,-3 1 0,4 0 0,-3 0 0,6 0 0,-7 0 0,4-1 0,-1 1 0,-2 5 0,6-4 0,-6 4 0,3 0 0,-1-4 0,-2 4 0,3-5 0,-4 0 0,3 0 0,-2 0 0,3 0 0,-4-1 0,0 1 0,0 0 0,0 0 0,0 0 0,0-1 0,0 1 0,0 0 0,0 0 0,0 0 0,3 0 0,-2 0 0,3 0 0,-4 0 0,0 0 0,0 0 0,0 1 0,0-1 0,0 0 0,0 4 0,0-3 0,0 4 0,0-5 0,0 0 0,0 0 0,0 0 0,0 0 0,0 0 0,0 0 0,0 0 0,0 0 0,0 0 0,0 0 0,0-1 0,0 0 0,0 1 0,0 0 0,0 0 0,0-1 0,0 1 0,0-1 0,0 1 0,0-1 0,0 0 0,0 0 0,0 0 0,0 0 0,0 0 0,0-3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02:43:17.53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1312 769 16383,'-18'0'0,"4"0"0,3 0 0,1 0 0,-2-6 0,2 5 0,-1-8 0,1 9 0,-2-3 0,1 3 0,2 0 0,-3 0 0,5 0 0,-3 2 0,5 1 0,0 5 0,2-3 0,-2 3 0,2-5 0,0 2 0,-4-2 0,3 0 0,-3-1 0,2-2 0,-1 0 0,1 0 0,0 0 0,0 0 0,-1 0 0,1 0 0,0 0 0,-1 0 0,1 0 0,-3 0 0,1 0 0,-1 0 0,2 0 0,1 0 0,-1 0 0,1 0 0,0 0 0,-1 0 0,1 0 0,-1 0 0,1 0 0,0 0 0,0 0 0,-1 0 0,1 0 0,0 0 0,0 0 0,0 0 0,0 0 0,-1 0 0,1 0 0,0 0 0,0 0 0,0 0 0,-1 0 0,1 0 0,-1 0 0,-2-3 0,2 3 0,-6-3 0,6 1 0,-3 1 0,4-2 0,-1 1 0,1 1 0,-1-3 0,1 1 0,0-2 0,-1 2 0,1-2 0,0 2 0,0 0 0,2-1 0,-2 1 0,2 0 0,-3-2 0,1 4 0,0-4 0,-1 5 0,1-5 0,-1 4 0,1-1 0,0 2 0,-1 0 0,1 0 0,0 0 0,0 0 0,0 0 0,0 0 0,-1 0 0,1 0 0,0 0 0,0 0 0,-1 0 0,1 0 0,0 0 0,-1 0 0,1 0 0,-4 0 0,3 0 0,-3 0 0,4 0 0,0 0 0,-1 0 0,-3 3 0,3-3 0,-2 3 0,2-1 0,1-1 0,0 4 0,-1-5 0,1 3 0,-1-1 0,1-1 0,0 1 0,-1-2 0,1 0 0,0 0 0,-1 2 0,1-1 0,-1 1 0,1-2 0,-1 0 0,1 0 0,-1 0 0,1 0 0,0 0 0,0 0 0,-1 0 0,1 0 0,-1 0 0,1 0 0,0 0 0,0 0 0,0 0 0,0 0 0,0 0 0,0 0 0,-1 3 0,1-3 0,0 3 0,-1-3 0,1 0 0,0 0 0,0 0 0,0 0 0,-1 0 0,1 0 0,0 0 0,-1 0 0,1 0 0,0 0 0,-1 0 0,1 0 0,-1 0 0,1 0 0,-1 0 0,1 0 0,0 0 0,-1 0 0,1 0 0,-1 0 0,1 0 0,-4 0 0,3 0 0,-3 0 0,4 0 0,-4 0 0,3-3 0,-5 3 0,5-3 0,-5 1 0,5 1 0,-3-2 0,4 3 0,-4-3 0,3 3 0,-3-3 0,4 3 0,-1 0 0,1 0 0,-1 0 0,1 0 0,0 0 0,-1-3 0,1 3 0,12 10 0,-3-1 0,9 8 0,-7-9 0,3-2 0,-3 0 0,3 0 0,-4-1 0,-2 0 0,2 1 0,-2-3 0,0 2 0,4-5 0,-6 5 0,7-4 0,-3 4 0,1-5 0,2 3 0,-3-3 0,1 0 0,-1 0 0,0 0 0,1 0 0,-1 0 0,1 0 0,-1 0 0,1 0 0,-1 0 0,1 0 0,-1 0 0,0 0 0,1 0 0,-1 0 0,1 0 0,-1 0 0,0 0 0,1 0 0,-1 0 0,0 0 0,0 0 0,1 0 0,-1 0 0,0 0 0,1 0 0,-1 0 0,1 0 0,-1 0 0,0 0 0,1 0 0,-1 0 0,0 0 0,1 0 0,-1 0 0,0 0 0,0-2 0,-2-4 0,0 0 0,-3-5 0,0 5 0,0-6 0,0 3 0,0 0 0,0-3 0,-3 2 0,0 1 0,-3 0 0,-3 1 0,3 2 0,-6-1 0,3 2 0,-4 2 0,1-3 0,-5 2 0,0-2 0,0 5 0,-4-5 0,4 2 0,-4 0 0,3 1 0,-2 3 0,7-3 0,-4 2 0,8-1 0,-3 2 0,6 0 0,-3 0 0,4 0 0,-1 0 0,1 0 0,0 0 0,0 0 0,0 0 0,0 0 0,-2 0 0,2 0 0,0 2 0,0 1 0,4 4 0,-3-4 0,3 5 0,-1-5 0,-3 2 0,1-2 0,-3 1 0,1-3 0,1 1 0,0-2 0,-1 0 0,1 0 0,-1 0 0,-2 0 0,2 0 0,-3 0 0,4 0 0,-1 0 0,1 0 0,0 0 0,2-10 0,1 5 0,2-16 0,0 6 0,0-4 0,0-1 0,0 6 0,0-2 0,0-1 0,0 4 0,0-4 0,0 5 0,0-1 0,0 1 0,0-1 0,0 1 0,0 2 0,0-2 0,0 3 0,0 0 0,0-3 0,0 6 0,0-6 0,0 0 0,0 2 0,0-4 0,0 8 0,0-3 0,0 4 0,0-1 0,0 1 0,0-1 0,0 1 0,0-1 0,0 1 0,0 0 0,0-1 0,-3 1 0,3-4 0,-5 3 0,4-3 0,-1 1 0,2 1 0,-2-1 0,1 3 0,-1-1 0,2 1 0,0 0 0,0-3 0,0 2 0,0-2 0,0 3 0,0 0 0,0 0 0,0-1 0,0 1 0,0 0 0,0 0 0,0 0 0,0 0 0,0 0 0,0 0 0,0 0 0,0-1 0,0 1 0,2 0 0,3 3 0,3 0 0,3 2 0,-3 0 0,0 0 0,-2 0 0,2 0 0,2 0 0,-1 0 0,3 0 0,-3 0 0,1 0 0,4 0 0,-4 0 0,2 0 0,-4 0 0,1 0 0,0 0 0,1 0 0,1 0 0,-4 0 0,4 0 0,-1 0 0,-1 0 0,3 0 0,-3 0 0,1 0 0,1 0 0,-4 0 0,4 0 0,-4 0 0,4 0 0,1 0 0,-2 0 0,4 0 0,-4 0 0,2 0 0,1 0 0,3-4 0,7-2 0,0-2 0,4-2 0,-6 3 0,0 0 0,-3 0 0,2 0 0,3 0 0,-4 1 0,3 2 0,-10 1 0,1 0 0,-1 2 0,6-1 0,-7-1 0,7 3 0,-9-3 0,0 3 0,3 0 0,-6 0 0,9 0 0,-5 0 0,1 0 0,3-3 0,-4 3 0,2-5 0,0 4 0,-6-1 0,8-1 0,-4 2 0,2-2 0,0 0 0,-6 3 0,8-5 0,-4 4 0,5-1 0,-5 2 0,4-3 0,-4 2 0,2-2 0,-4 3 0,3-2 0,-5 1 0,5-1 0,-6 2 0,6 0 0,-4 0 0,6 0 0,-7 0 0,2 0 0,-2 0 0,5 0 0,-5 0 0,5 0 0,-5 0 0,5 0 0,-4 0 0,4 0 0,-3 0 0,-2 0 0,2 0 0,-1 0 0,-1 0 0,2 0 0,-3 0 0,1 0 0,-1 0 0,0 0 0,1 0 0,-1 0 0,0 0 0,1 5 0,-1-2 0,-2 5 0,0 3 0,-1-1 0,2 5 0,2 0 0,0-2 0,0 2 0,3 0 0,-3-5 0,2 1 0,0-3 0,-2-2 0,2 2 0,0 0 0,-4-2 0,3 4 0,-7-4 0,3 2 0,-3 0 0,0-2 0,0 1 0,-5-4 0,2-1 0,-8 1 0,-1-2 0,-1 2 0,-2-3 0,0 0 0,2 0 0,-8 0 0,7 0 0,-8 0 0,-4 0 0,6 0 0,-19 0 0,23 0 0,-20-3 0,21 2 0,-12-4 0,13 4 0,-10-2 0,13 3 0,-6 0 0,5 0 0,-3 0 0,-1 0 0,-8 6 0,9-2 0,-20 9 0,10-5 0,-7 3 0,-8-4 0,15 1 0,-24 3 0,24-3 0,-24 3 0,24-4 0,-16 0 0,18-3 0,-5 2 0,10-5 0,-3 4 0,8-1 0,-7 2 0,9 0 0,-9-3 0,13 2 0,-6-4 0,7 4 0,-4-5 0,4 5 0,-2-4 0,3 13 0,2-6 0,0 7 0,3-5 0,0-4 0,0 2 0,0-3 0,0 0 0,0 0 0,0 1 0,0-1 0,0 0 0,-2 0 0,1 1 0,-1-1 0,2 0 0,8-2 0,2-1 0,10-2 0,2 0 0,-2-3 0,7-6 0,2-3 0,5 2 0,12 0 0,-17 9 0,25-5 0,-9 5 0,4-3 0,6 4 0,-16 0 0,-5 0 0,-3 0 0,-20 0 0,9 0 0,-11 0 0,3 0 0,-2 0 0,2 0 0,-3 0 0,8 0 0,-11 0 0,11 0 0,-8 0 0,3 0 0,-2 0 0,-1 0 0,-1 0 0,0 0 0,0 0 0,-2 0 0,7 3 0,3 0 0,2 3 0,-2-3 0,0 2 0,-6-4 0,1 4 0,0-4 0,-5 4 0,1-3 0,-4 4 0,2-4 0,-4 5 0,1-3 0,-2 3 0,2-2 0,-1 0 0,1 1 0,-2 1 0,3-3 0,-3 3 0,5-2 0,-3-1 0,1 3 0,4-7 0,-1 3 0,8-1 0,-4 1 0,6 2 0,-7 1 0,6-1 0,-7-2 0,0 0 0,-3-3 0,0 0 0,0 0 0,1 0 0,-1 0 0,0 0 0,0 0 0,0-5 0,-2-2 0,-1-4 0,-2-7 0,0-1 0,0-4 0,-2 2 0,-2 1 0,-4 5 0,5 0 0,-11 1 0,7-2 0,-8-2 0,1 3 0,4 3 0,-1 4 0,0 5 0,-1 0 0,-4 3 0,-8 0 0,3 3 0,-8 9 0,3 8 0,0 10 0,5-1 0,-1-1 0,3-7 0,-4-2 0,3-10 0,-4-3 0,-8-6 0,-19 0 0,-10 0 0,7 0 0,-12-4 0,10 0 0,-10 0 0,8-3 0,15 3 0,14-2 0,5 0 0,11 0 0,2 3 0,3-2 0,3 5 0,3-5 0,-5 5 0,1-5 0,-5 2 0,-6-3 0,-2 0 0,-10 0 0,-1-3 0,9 2 0,-3-2 0,17 1 0,-1 2 0,5-1 0,3-1 0,0 2 0,0-1 0,0 1 0,0 1 0,-2-2 0,-1 1 0,0-4 0,-1 4 0,1-4 0,-5 1 0,-1-5 0,-5-4 0,1-3 0,-5-5 0,8 10 0,-2-4 0,4 8 0,1-6 0,-1 0 0,4 3 0,-1 1 0,2 3 0,0 3 0,-2-2 0,2 1 0,-2 1 0,2 0 0,2 5 0,16 1 0,-2 2 0,11 0 0,-6 0 0,0 0 0,0 2 0,3-1 0,-3 4 0,7-4 0,-6 1 0,2-2 0,0 0 0,1 0 0,3 0 0,4 0 0,1 0 0,4 0 0,-1 0 0,1 0 0,-4 0 0,-1 0 0,-7 0 0,-1 0 0,-3 0 0,3 0 0,-2 0 0,2 0 0,-6 0 0,-1 0 0,-3-2 0,0 1 0,0-1 0,0 2 0,-1 0 0,1 0 0,-2 0 0,3 0 0,0 0 0,6 0 0,0 5 0,3 2 0,-2 5 0,2 0 0,-7-1 0,-4-2 0,-5-4 0,-5-2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799D9-1E02-5041-A365-8214195A18FE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BDBD4-841B-3842-92DB-40D911E70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BDBD4-841B-3842-92DB-40D911E70F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1437-CD03-9E46-88B3-2CD245B5EA4B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7DD9-D46B-8543-BFF1-CAFA33B3A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9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1437-CD03-9E46-88B3-2CD245B5EA4B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7DD9-D46B-8543-BFF1-CAFA33B3A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1437-CD03-9E46-88B3-2CD245B5EA4B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7DD9-D46B-8543-BFF1-CAFA33B3A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6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1437-CD03-9E46-88B3-2CD245B5EA4B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7DD9-D46B-8543-BFF1-CAFA33B3A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4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1437-CD03-9E46-88B3-2CD245B5EA4B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7DD9-D46B-8543-BFF1-CAFA33B3A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4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1437-CD03-9E46-88B3-2CD245B5EA4B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7DD9-D46B-8543-BFF1-CAFA33B3A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39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1437-CD03-9E46-88B3-2CD245B5EA4B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7DD9-D46B-8543-BFF1-CAFA33B3A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0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1437-CD03-9E46-88B3-2CD245B5EA4B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7DD9-D46B-8543-BFF1-CAFA33B3A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2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1437-CD03-9E46-88B3-2CD245B5EA4B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7DD9-D46B-8543-BFF1-CAFA33B3A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9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1437-CD03-9E46-88B3-2CD245B5EA4B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7DD9-D46B-8543-BFF1-CAFA33B3A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8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1437-CD03-9E46-88B3-2CD245B5EA4B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7DD9-D46B-8543-BFF1-CAFA33B3A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5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84153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61437-CD03-9E46-88B3-2CD245B5EA4B}" type="datetimeFigureOut">
              <a:rPr lang="en-US" smtClean="0"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C7DD9-D46B-8543-BFF1-CAFA33B3A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8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4.png"/><Relationship Id="rId63" Type="http://schemas.openxmlformats.org/officeDocument/2006/relationships/customXml" Target="../ink/ink31.xml"/><Relationship Id="rId84" Type="http://schemas.openxmlformats.org/officeDocument/2006/relationships/image" Target="../media/image45.png"/><Relationship Id="rId138" Type="http://schemas.openxmlformats.org/officeDocument/2006/relationships/image" Target="../media/image72.png"/><Relationship Id="rId159" Type="http://schemas.openxmlformats.org/officeDocument/2006/relationships/customXml" Target="../ink/ink79.xml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9.png"/><Relationship Id="rId53" Type="http://schemas.openxmlformats.org/officeDocument/2006/relationships/customXml" Target="../ink/ink26.xml"/><Relationship Id="rId74" Type="http://schemas.openxmlformats.org/officeDocument/2006/relationships/image" Target="../media/image40.png"/><Relationship Id="rId128" Type="http://schemas.openxmlformats.org/officeDocument/2006/relationships/image" Target="../media/image67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83.png"/><Relationship Id="rId22" Type="http://schemas.openxmlformats.org/officeDocument/2006/relationships/image" Target="../media/image14.png"/><Relationship Id="rId43" Type="http://schemas.openxmlformats.org/officeDocument/2006/relationships/customXml" Target="../ink/ink21.xml"/><Relationship Id="rId64" Type="http://schemas.openxmlformats.org/officeDocument/2006/relationships/image" Target="../media/image35.png"/><Relationship Id="rId118" Type="http://schemas.openxmlformats.org/officeDocument/2006/relationships/image" Target="../media/image62.png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../media/image78.png"/><Relationship Id="rId12" Type="http://schemas.openxmlformats.org/officeDocument/2006/relationships/image" Target="../media/image9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22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../media/image57.png"/><Relationship Id="rId124" Type="http://schemas.openxmlformats.org/officeDocument/2006/relationships/image" Target="../media/image65.png"/><Relationship Id="rId129" Type="http://schemas.openxmlformats.org/officeDocument/2006/relationships/customXml" Target="../ink/ink64.xml"/><Relationship Id="rId54" Type="http://schemas.openxmlformats.org/officeDocument/2006/relationships/image" Target="../media/image30.png"/><Relationship Id="rId70" Type="http://schemas.openxmlformats.org/officeDocument/2006/relationships/image" Target="../media/image38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51.png"/><Relationship Id="rId140" Type="http://schemas.openxmlformats.org/officeDocument/2006/relationships/image" Target="../media/image73.png"/><Relationship Id="rId145" Type="http://schemas.openxmlformats.org/officeDocument/2006/relationships/customXml" Target="../ink/ink72.xml"/><Relationship Id="rId161" Type="http://schemas.openxmlformats.org/officeDocument/2006/relationships/customXml" Target="../ink/ink8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23" Type="http://schemas.openxmlformats.org/officeDocument/2006/relationships/customXml" Target="../ink/ink11.xml"/><Relationship Id="rId28" Type="http://schemas.openxmlformats.org/officeDocument/2006/relationships/image" Target="../media/image17.png"/><Relationship Id="rId49" Type="http://schemas.openxmlformats.org/officeDocument/2006/relationships/customXml" Target="../ink/ink24.xml"/><Relationship Id="rId114" Type="http://schemas.openxmlformats.org/officeDocument/2006/relationships/image" Target="../media/image60.png"/><Relationship Id="rId119" Type="http://schemas.openxmlformats.org/officeDocument/2006/relationships/customXml" Target="../ink/ink59.xml"/><Relationship Id="rId44" Type="http://schemas.openxmlformats.org/officeDocument/2006/relationships/image" Target="../media/image25.png"/><Relationship Id="rId60" Type="http://schemas.openxmlformats.org/officeDocument/2006/relationships/image" Target="../media/image33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46.png"/><Relationship Id="rId130" Type="http://schemas.openxmlformats.org/officeDocument/2006/relationships/image" Target="../media/image68.png"/><Relationship Id="rId135" Type="http://schemas.openxmlformats.org/officeDocument/2006/relationships/customXml" Target="../ink/ink67.xml"/><Relationship Id="rId151" Type="http://schemas.openxmlformats.org/officeDocument/2006/relationships/customXml" Target="../ink/ink75.xml"/><Relationship Id="rId156" Type="http://schemas.openxmlformats.org/officeDocument/2006/relationships/image" Target="../media/image81.png"/><Relationship Id="rId13" Type="http://schemas.openxmlformats.org/officeDocument/2006/relationships/customXml" Target="../ink/ink6.xml"/><Relationship Id="rId18" Type="http://schemas.openxmlformats.org/officeDocument/2006/relationships/image" Target="../media/image12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20.png"/><Relationship Id="rId50" Type="http://schemas.openxmlformats.org/officeDocument/2006/relationships/image" Target="../media/image28.png"/><Relationship Id="rId55" Type="http://schemas.openxmlformats.org/officeDocument/2006/relationships/customXml" Target="../ink/ink27.xml"/><Relationship Id="rId76" Type="http://schemas.openxmlformats.org/officeDocument/2006/relationships/image" Target="../media/image41.png"/><Relationship Id="rId97" Type="http://schemas.openxmlformats.org/officeDocument/2006/relationships/customXml" Target="../ink/ink48.xml"/><Relationship Id="rId104" Type="http://schemas.openxmlformats.org/officeDocument/2006/relationships/image" Target="../media/image55.png"/><Relationship Id="rId120" Type="http://schemas.openxmlformats.org/officeDocument/2006/relationships/image" Target="../media/image63.png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../media/image76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9.png"/><Relationship Id="rId162" Type="http://schemas.openxmlformats.org/officeDocument/2006/relationships/image" Target="../media/image84.png"/><Relationship Id="rId2" Type="http://schemas.openxmlformats.org/officeDocument/2006/relationships/image" Target="../media/image4.png"/><Relationship Id="rId29" Type="http://schemas.openxmlformats.org/officeDocument/2006/relationships/customXml" Target="../ink/ink14.xml"/><Relationship Id="rId24" Type="http://schemas.openxmlformats.org/officeDocument/2006/relationships/image" Target="../media/image15.png"/><Relationship Id="rId40" Type="http://schemas.openxmlformats.org/officeDocument/2006/relationships/image" Target="../media/image23.png"/><Relationship Id="rId45" Type="http://schemas.openxmlformats.org/officeDocument/2006/relationships/customXml" Target="../ink/ink22.xml"/><Relationship Id="rId66" Type="http://schemas.openxmlformats.org/officeDocument/2006/relationships/image" Target="../media/image36.png"/><Relationship Id="rId87" Type="http://schemas.openxmlformats.org/officeDocument/2006/relationships/customXml" Target="../ink/ink43.xml"/><Relationship Id="rId110" Type="http://schemas.openxmlformats.org/officeDocument/2006/relationships/image" Target="../media/image58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71.png"/><Relationship Id="rId157" Type="http://schemas.openxmlformats.org/officeDocument/2006/relationships/customXml" Target="../ink/ink78.xml"/><Relationship Id="rId61" Type="http://schemas.openxmlformats.org/officeDocument/2006/relationships/customXml" Target="../ink/ink30.xml"/><Relationship Id="rId82" Type="http://schemas.openxmlformats.org/officeDocument/2006/relationships/image" Target="../media/image44.png"/><Relationship Id="rId152" Type="http://schemas.openxmlformats.org/officeDocument/2006/relationships/image" Target="../media/image79.png"/><Relationship Id="rId19" Type="http://schemas.openxmlformats.org/officeDocument/2006/relationships/customXml" Target="../ink/ink9.xml"/><Relationship Id="rId14" Type="http://schemas.openxmlformats.org/officeDocument/2006/relationships/image" Target="../media/image10.png"/><Relationship Id="rId30" Type="http://schemas.openxmlformats.org/officeDocument/2006/relationships/image" Target="../media/image18.png"/><Relationship Id="rId35" Type="http://schemas.openxmlformats.org/officeDocument/2006/relationships/customXml" Target="../ink/ink17.xml"/><Relationship Id="rId56" Type="http://schemas.openxmlformats.org/officeDocument/2006/relationships/image" Target="../media/image31.png"/><Relationship Id="rId77" Type="http://schemas.openxmlformats.org/officeDocument/2006/relationships/customXml" Target="../ink/ink38.xml"/><Relationship Id="rId100" Type="http://schemas.openxmlformats.org/officeDocument/2006/relationships/image" Target="../media/image53.png"/><Relationship Id="rId105" Type="http://schemas.openxmlformats.org/officeDocument/2006/relationships/customXml" Target="../ink/ink52.xml"/><Relationship Id="rId126" Type="http://schemas.openxmlformats.org/officeDocument/2006/relationships/image" Target="../media/image66.png"/><Relationship Id="rId147" Type="http://schemas.openxmlformats.org/officeDocument/2006/relationships/customXml" Target="../ink/ink73.xml"/><Relationship Id="rId8" Type="http://schemas.openxmlformats.org/officeDocument/2006/relationships/image" Target="../media/image7.png"/><Relationship Id="rId51" Type="http://schemas.openxmlformats.org/officeDocument/2006/relationships/customXml" Target="../ink/ink25.xml"/><Relationship Id="rId72" Type="http://schemas.openxmlformats.org/officeDocument/2006/relationships/image" Target="../media/image39.png"/><Relationship Id="rId93" Type="http://schemas.openxmlformats.org/officeDocument/2006/relationships/customXml" Target="../ink/ink46.xml"/><Relationship Id="rId98" Type="http://schemas.openxmlformats.org/officeDocument/2006/relationships/image" Target="../media/image52.png"/><Relationship Id="rId121" Type="http://schemas.openxmlformats.org/officeDocument/2006/relationships/customXml" Target="../ink/ink60.xml"/><Relationship Id="rId142" Type="http://schemas.openxmlformats.org/officeDocument/2006/relationships/image" Target="../media/image74.png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26.png"/><Relationship Id="rId67" Type="http://schemas.openxmlformats.org/officeDocument/2006/relationships/customXml" Target="../ink/ink33.xml"/><Relationship Id="rId116" Type="http://schemas.openxmlformats.org/officeDocument/2006/relationships/image" Target="../media/image61.png"/><Relationship Id="rId137" Type="http://schemas.openxmlformats.org/officeDocument/2006/relationships/customXml" Target="../ink/ink68.xml"/><Relationship Id="rId158" Type="http://schemas.openxmlformats.org/officeDocument/2006/relationships/image" Target="../media/image82.png"/><Relationship Id="rId20" Type="http://schemas.openxmlformats.org/officeDocument/2006/relationships/image" Target="../media/image13.png"/><Relationship Id="rId41" Type="http://schemas.openxmlformats.org/officeDocument/2006/relationships/customXml" Target="../ink/ink20.xml"/><Relationship Id="rId62" Type="http://schemas.openxmlformats.org/officeDocument/2006/relationships/image" Target="../media/image34.png"/><Relationship Id="rId83" Type="http://schemas.openxmlformats.org/officeDocument/2006/relationships/customXml" Target="../ink/ink41.xml"/><Relationship Id="rId88" Type="http://schemas.openxmlformats.org/officeDocument/2006/relationships/image" Target="../media/image47.png"/><Relationship Id="rId111" Type="http://schemas.openxmlformats.org/officeDocument/2006/relationships/customXml" Target="../ink/ink55.xml"/><Relationship Id="rId132" Type="http://schemas.openxmlformats.org/officeDocument/2006/relationships/image" Target="../media/image69.png"/><Relationship Id="rId153" Type="http://schemas.openxmlformats.org/officeDocument/2006/relationships/customXml" Target="../ink/ink76.xml"/><Relationship Id="rId15" Type="http://schemas.openxmlformats.org/officeDocument/2006/relationships/customXml" Target="../ink/ink7.xml"/><Relationship Id="rId36" Type="http://schemas.openxmlformats.org/officeDocument/2006/relationships/image" Target="../media/image21.png"/><Relationship Id="rId57" Type="http://schemas.openxmlformats.org/officeDocument/2006/relationships/customXml" Target="../ink/ink28.xml"/><Relationship Id="rId106" Type="http://schemas.openxmlformats.org/officeDocument/2006/relationships/image" Target="../media/image56.png"/><Relationship Id="rId127" Type="http://schemas.openxmlformats.org/officeDocument/2006/relationships/customXml" Target="../ink/ink63.xml"/><Relationship Id="rId10" Type="http://schemas.openxmlformats.org/officeDocument/2006/relationships/image" Target="../media/image8.png"/><Relationship Id="rId31" Type="http://schemas.openxmlformats.org/officeDocument/2006/relationships/customXml" Target="../ink/ink15.xml"/><Relationship Id="rId52" Type="http://schemas.openxmlformats.org/officeDocument/2006/relationships/image" Target="../media/image29.png"/><Relationship Id="rId73" Type="http://schemas.openxmlformats.org/officeDocument/2006/relationships/customXml" Target="../ink/ink36.xml"/><Relationship Id="rId78" Type="http://schemas.openxmlformats.org/officeDocument/2006/relationships/image" Target="../media/image42.png"/><Relationship Id="rId94" Type="http://schemas.openxmlformats.org/officeDocument/2006/relationships/image" Target="../media/image50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4.png"/><Relationship Id="rId143" Type="http://schemas.openxmlformats.org/officeDocument/2006/relationships/customXml" Target="../ink/ink71.xml"/><Relationship Id="rId148" Type="http://schemas.openxmlformats.org/officeDocument/2006/relationships/image" Target="../media/image77.png"/><Relationship Id="rId4" Type="http://schemas.openxmlformats.org/officeDocument/2006/relationships/image" Target="../media/image5.png"/><Relationship Id="rId9" Type="http://schemas.openxmlformats.org/officeDocument/2006/relationships/customXml" Target="../ink/ink4.xml"/><Relationship Id="rId26" Type="http://schemas.openxmlformats.org/officeDocument/2006/relationships/image" Target="../media/image16.png"/><Relationship Id="rId47" Type="http://schemas.openxmlformats.org/officeDocument/2006/relationships/customXml" Target="../ink/ink23.xml"/><Relationship Id="rId68" Type="http://schemas.openxmlformats.org/officeDocument/2006/relationships/image" Target="../media/image37.png"/><Relationship Id="rId89" Type="http://schemas.openxmlformats.org/officeDocument/2006/relationships/customXml" Target="../ink/ink44.xml"/><Relationship Id="rId112" Type="http://schemas.openxmlformats.org/officeDocument/2006/relationships/image" Target="../media/image59.png"/><Relationship Id="rId133" Type="http://schemas.openxmlformats.org/officeDocument/2006/relationships/customXml" Target="../ink/ink66.xml"/><Relationship Id="rId154" Type="http://schemas.openxmlformats.org/officeDocument/2006/relationships/image" Target="../media/image80.png"/><Relationship Id="rId16" Type="http://schemas.openxmlformats.org/officeDocument/2006/relationships/image" Target="../media/image11.png"/><Relationship Id="rId37" Type="http://schemas.openxmlformats.org/officeDocument/2006/relationships/customXml" Target="../ink/ink18.xml"/><Relationship Id="rId58" Type="http://schemas.openxmlformats.org/officeDocument/2006/relationships/image" Target="../media/image32.png"/><Relationship Id="rId79" Type="http://schemas.openxmlformats.org/officeDocument/2006/relationships/customXml" Target="../ink/ink39.xml"/><Relationship Id="rId102" Type="http://schemas.openxmlformats.org/officeDocument/2006/relationships/image" Target="../media/image54.png"/><Relationship Id="rId123" Type="http://schemas.openxmlformats.org/officeDocument/2006/relationships/customXml" Target="../ink/ink61.xml"/><Relationship Id="rId144" Type="http://schemas.openxmlformats.org/officeDocument/2006/relationships/image" Target="../media/image75.png"/><Relationship Id="rId90" Type="http://schemas.openxmlformats.org/officeDocument/2006/relationships/image" Target="../media/image48.png"/><Relationship Id="rId27" Type="http://schemas.openxmlformats.org/officeDocument/2006/relationships/customXml" Target="../ink/ink13.xml"/><Relationship Id="rId48" Type="http://schemas.openxmlformats.org/officeDocument/2006/relationships/image" Target="../media/image27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70.png"/><Relationship Id="rId80" Type="http://schemas.openxmlformats.org/officeDocument/2006/relationships/image" Target="../media/image43.png"/><Relationship Id="rId155" Type="http://schemas.openxmlformats.org/officeDocument/2006/relationships/customXml" Target="../ink/ink7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customXml" Target="../ink/ink86.xml"/><Relationship Id="rId3" Type="http://schemas.openxmlformats.org/officeDocument/2006/relationships/customXml" Target="../ink/ink81.xml"/><Relationship Id="rId7" Type="http://schemas.openxmlformats.org/officeDocument/2006/relationships/customXml" Target="../ink/ink83.xml"/><Relationship Id="rId12" Type="http://schemas.openxmlformats.org/officeDocument/2006/relationships/image" Target="../media/image89.png"/><Relationship Id="rId2" Type="http://schemas.openxmlformats.org/officeDocument/2006/relationships/image" Target="../media/image4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customXml" Target="../ink/ink85.xml"/><Relationship Id="rId5" Type="http://schemas.openxmlformats.org/officeDocument/2006/relationships/customXml" Target="../ink/ink82.xml"/><Relationship Id="rId15" Type="http://schemas.openxmlformats.org/officeDocument/2006/relationships/customXml" Target="../ink/ink87.xml"/><Relationship Id="rId10" Type="http://schemas.openxmlformats.org/officeDocument/2006/relationships/image" Target="../media/image88.png"/><Relationship Id="rId4" Type="http://schemas.openxmlformats.org/officeDocument/2006/relationships/image" Target="../media/image85.png"/><Relationship Id="rId9" Type="http://schemas.openxmlformats.org/officeDocument/2006/relationships/customXml" Target="../ink/ink84.xml"/><Relationship Id="rId1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8.xm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5" Type="http://schemas.openxmlformats.org/officeDocument/2006/relationships/customXml" Target="../ink/ink89.xml"/><Relationship Id="rId4" Type="http://schemas.openxmlformats.org/officeDocument/2006/relationships/image" Target="../media/image9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34963-2572-DE44-B240-E70FB050F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1412" y="774700"/>
            <a:ext cx="6861175" cy="26416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harter Roman" panose="02040503050506020203" pitchFamily="18" charset="0"/>
              </a:rPr>
              <a:t>Initial Deposits in the Cordilleran Geosyncline: Evidence of a Late Precambrian (&lt;850 </a:t>
            </a:r>
            <a:r>
              <a:rPr lang="en-US" sz="4400" dirty="0" err="1">
                <a:latin typeface="Charter Roman" panose="02040503050506020203" pitchFamily="18" charset="0"/>
              </a:rPr>
              <a:t>m.y</a:t>
            </a:r>
            <a:r>
              <a:rPr lang="en-US" sz="4400" dirty="0">
                <a:latin typeface="Charter Roman" panose="02040503050506020203" pitchFamily="18" charset="0"/>
              </a:rPr>
              <a:t>.) Continental Separation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3A8AC7-64EE-5545-8396-8C2D8E2B5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274" y="6057900"/>
            <a:ext cx="7743825" cy="765572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Charter Roman" panose="02040503050506020203" pitchFamily="18" charset="0"/>
              </a:rPr>
              <a:t>Stewart, J.H., 1972. Initial deposits in the cordilleran geosyncline; Evidence of a late Precambrian (&lt;850 </a:t>
            </a:r>
            <a:r>
              <a:rPr lang="en-US" sz="1600" dirty="0" err="1">
                <a:latin typeface="Charter Roman" panose="02040503050506020203" pitchFamily="18" charset="0"/>
              </a:rPr>
              <a:t>m.y</a:t>
            </a:r>
            <a:r>
              <a:rPr lang="en-US" sz="1600" dirty="0">
                <a:latin typeface="Charter Roman" panose="02040503050506020203" pitchFamily="18" charset="0"/>
              </a:rPr>
              <a:t>.) continental separation. Geological Society of American Bulletin, 83: 1345-1360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A4A1E0F-1EC0-4E4B-88EC-DB48F2A4F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416300"/>
            <a:ext cx="3771900" cy="254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470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64859B6-65B7-C948-9061-80672392C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595" y="-1"/>
            <a:ext cx="2679405" cy="6870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E147EA-BB83-DA4A-8D41-02CF93DBD7B4}"/>
              </a:ext>
            </a:extLst>
          </p:cNvPr>
          <p:cNvSpPr txBox="1"/>
          <p:nvPr/>
        </p:nvSpPr>
        <p:spPr>
          <a:xfrm>
            <a:off x="393404" y="276446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harter Roman" panose="02040503050506020203" pitchFamily="18" charset="0"/>
              </a:rPr>
              <a:t>Introduction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A3A9255-29E5-2541-9B21-6B1C783B3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935" y="2488019"/>
            <a:ext cx="1812660" cy="43699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AC2FFE-1E2F-3848-8252-C161376AEF91}"/>
              </a:ext>
            </a:extLst>
          </p:cNvPr>
          <p:cNvSpPr txBox="1"/>
          <p:nvPr/>
        </p:nvSpPr>
        <p:spPr>
          <a:xfrm>
            <a:off x="155261" y="1816769"/>
            <a:ext cx="449667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Charter Roman" panose="02040503050506020203" pitchFamily="18" charset="0"/>
            </a:endParaRPr>
          </a:p>
          <a:p>
            <a:r>
              <a:rPr lang="en-US" sz="1600" dirty="0">
                <a:latin typeface="Charter Roman" panose="02040503050506020203" pitchFamily="18" charset="0"/>
              </a:rPr>
              <a:t>Four main ideas: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Charter Roman" panose="02040503050506020203" pitchFamily="18" charset="0"/>
              </a:rPr>
              <a:t>Sedimentary sequences form on continental margins after separation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Charter Roman" panose="02040503050506020203" pitchFamily="18" charset="0"/>
              </a:rPr>
              <a:t>Continental separation causes cutting of older structures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Charter Roman" panose="02040503050506020203" pitchFamily="18" charset="0"/>
              </a:rPr>
              <a:t>Base unit of the Cordilleran geosyncline was </a:t>
            </a:r>
            <a:r>
              <a:rPr lang="en-US" sz="1600" dirty="0" err="1">
                <a:latin typeface="Charter Roman" panose="02040503050506020203" pitchFamily="18" charset="0"/>
              </a:rPr>
              <a:t>diamictite</a:t>
            </a:r>
            <a:endParaRPr lang="en-US" sz="1600" dirty="0">
              <a:latin typeface="Charter Roman" panose="02040503050506020203" pitchFamily="18" charset="0"/>
            </a:endParaRPr>
          </a:p>
          <a:p>
            <a:pPr marL="342900" indent="-342900">
              <a:buAutoNum type="arabicPeriod"/>
            </a:pPr>
            <a:r>
              <a:rPr lang="en-US" sz="1600" dirty="0">
                <a:latin typeface="Charter Roman" panose="02040503050506020203" pitchFamily="18" charset="0"/>
              </a:rPr>
              <a:t>Volcanic activity was related to the thinning of crust during crustal separation </a:t>
            </a:r>
          </a:p>
          <a:p>
            <a:endParaRPr lang="en-US" sz="1600" dirty="0">
              <a:latin typeface="Charter Roman" panose="02040503050506020203" pitchFamily="18" charset="0"/>
            </a:endParaRPr>
          </a:p>
          <a:p>
            <a:r>
              <a:rPr lang="en-US" sz="1600" dirty="0">
                <a:latin typeface="Charter Roman" panose="02040503050506020203" pitchFamily="18" charset="0"/>
              </a:rPr>
              <a:t>2 major</a:t>
            </a:r>
            <a:r>
              <a:rPr lang="en-US" sz="1600" dirty="0">
                <a:latin typeface="Charter Roman" panose="02040503050506020203" pitchFamily="18" charset="0"/>
              </a:rPr>
              <a:t> se</a:t>
            </a:r>
            <a:r>
              <a:rPr lang="en-US" sz="1600" dirty="0">
                <a:latin typeface="Charter Roman" panose="02040503050506020203" pitchFamily="18" charset="0"/>
              </a:rPr>
              <a:t>quences: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Charter Roman" panose="02040503050506020203" pitchFamily="18" charset="0"/>
              </a:rPr>
              <a:t>Belt Supergroup </a:t>
            </a:r>
          </a:p>
          <a:p>
            <a:pPr lvl="1"/>
            <a:r>
              <a:rPr lang="en-US" sz="1600" dirty="0">
                <a:latin typeface="Charter Roman" panose="02040503050506020203" pitchFamily="18" charset="0"/>
              </a:rPr>
              <a:t>- 850 to 1250 </a:t>
            </a:r>
            <a:r>
              <a:rPr lang="en-US" sz="1600" dirty="0" err="1">
                <a:latin typeface="Charter Roman" panose="02040503050506020203" pitchFamily="18" charset="0"/>
              </a:rPr>
              <a:t>m.y</a:t>
            </a:r>
            <a:r>
              <a:rPr lang="en-US" sz="1600" dirty="0">
                <a:latin typeface="Charter Roman" panose="02040503050506020203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Charter Roman" panose="02040503050506020203" pitchFamily="18" charset="0"/>
              </a:rPr>
              <a:t>Windermere Group</a:t>
            </a:r>
          </a:p>
          <a:p>
            <a:r>
              <a:rPr lang="en-US" sz="1600" dirty="0">
                <a:latin typeface="Charter Roman" panose="02040503050506020203" pitchFamily="18" charset="0"/>
              </a:rPr>
              <a:t>	- &lt;850 </a:t>
            </a:r>
            <a:r>
              <a:rPr lang="en-US" sz="1600" dirty="0" err="1">
                <a:latin typeface="Charter Roman" panose="02040503050506020203" pitchFamily="18" charset="0"/>
              </a:rPr>
              <a:t>m.y</a:t>
            </a:r>
            <a:r>
              <a:rPr lang="en-US" sz="1600" dirty="0">
                <a:latin typeface="Charter Roman" panose="02040503050506020203" pitchFamily="18" charset="0"/>
              </a:rPr>
              <a:t>. </a:t>
            </a:r>
          </a:p>
          <a:p>
            <a:endParaRPr lang="en-US" sz="1600" dirty="0">
              <a:latin typeface="Charter Roman" panose="02040503050506020203" pitchFamily="18" charset="0"/>
            </a:endParaRPr>
          </a:p>
          <a:p>
            <a:r>
              <a:rPr lang="en-US" sz="1600" dirty="0">
                <a:latin typeface="Charter Roman" panose="02040503050506020203" pitchFamily="18" charset="0"/>
              </a:rPr>
              <a:t>- Upper Precambrian and Lower Cambrian of the Windermere cannot be separated</a:t>
            </a:r>
            <a:endParaRPr lang="en-US" sz="1600" dirty="0">
              <a:latin typeface="Charter Roman" panose="020405030505060202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088475-F478-7946-9AE0-1BAD4AFC48A6}"/>
              </a:ext>
            </a:extLst>
          </p:cNvPr>
          <p:cNvSpPr/>
          <p:nvPr/>
        </p:nvSpPr>
        <p:spPr>
          <a:xfrm>
            <a:off x="393404" y="895557"/>
            <a:ext cx="57734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harter Roman" panose="02040503050506020203" pitchFamily="18" charset="0"/>
              </a:rPr>
              <a:t>Purpose: </a:t>
            </a:r>
          </a:p>
          <a:p>
            <a:r>
              <a:rPr lang="en-US" sz="1600" dirty="0">
                <a:latin typeface="Charter Roman" panose="02040503050506020203" pitchFamily="18" charset="0"/>
              </a:rPr>
              <a:t>To suggest there was a change in the tectonics in western North America that marked the beginning of the Cordilleran geosyncline   </a:t>
            </a:r>
          </a:p>
        </p:txBody>
      </p:sp>
    </p:spTree>
    <p:extLst>
      <p:ext uri="{BB962C8B-B14F-4D97-AF65-F5344CB8AC3E}">
        <p14:creationId xmlns:p14="http://schemas.microsoft.com/office/powerpoint/2010/main" val="189993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B5BA6929-448F-9343-BB94-5F3BAD971D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67"/>
          <a:stretch/>
        </p:blipFill>
        <p:spPr>
          <a:xfrm>
            <a:off x="2609517" y="563125"/>
            <a:ext cx="6534483" cy="53913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EB4DB-0A1E-D04F-870F-84F9BD4A58AC}"/>
              </a:ext>
            </a:extLst>
          </p:cNvPr>
          <p:cNvSpPr txBox="1"/>
          <p:nvPr/>
        </p:nvSpPr>
        <p:spPr>
          <a:xfrm>
            <a:off x="336177" y="363070"/>
            <a:ext cx="1744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harter Roman" panose="02040503050506020203" pitchFamily="18" charset="0"/>
              </a:rPr>
              <a:t>Detrital Rocks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FB7F0C-9CB0-3246-95AE-BA973ABF7685}"/>
              </a:ext>
            </a:extLst>
          </p:cNvPr>
          <p:cNvSpPr txBox="1"/>
          <p:nvPr/>
        </p:nvSpPr>
        <p:spPr>
          <a:xfrm>
            <a:off x="219351" y="1102659"/>
            <a:ext cx="23901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harter Roman" panose="02040503050506020203" pitchFamily="18" charset="0"/>
              </a:rPr>
              <a:t>Upper Precambrian and Lower Cambrian consist of: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the Windermere Group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Overlying Lower Cambrian rocks </a:t>
            </a:r>
          </a:p>
          <a:p>
            <a:pPr marL="285750" indent="-285750">
              <a:buFontTx/>
              <a:buChar char="-"/>
            </a:pPr>
            <a:endParaRPr lang="en-US" sz="1600" dirty="0">
              <a:latin typeface="Charter Roman" panose="02040503050506020203" pitchFamily="18" charset="0"/>
            </a:endParaRPr>
          </a:p>
          <a:p>
            <a:r>
              <a:rPr lang="en-US" sz="1600" dirty="0">
                <a:latin typeface="Charter Roman" panose="02040503050506020203" pitchFamily="18" charset="0"/>
              </a:rPr>
              <a:t>Primarily composed of siltstone, argillite, shale, and conglomeratic quartzite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Limestone and dolomite are mixed in</a:t>
            </a:r>
          </a:p>
          <a:p>
            <a:endParaRPr lang="en-US" sz="1600" dirty="0">
              <a:latin typeface="Charter Roman" panose="02040503050506020203" pitchFamily="18" charset="0"/>
            </a:endParaRPr>
          </a:p>
          <a:p>
            <a:r>
              <a:rPr lang="en-US" sz="1600" dirty="0" err="1">
                <a:latin typeface="Charter Roman" panose="02040503050506020203" pitchFamily="18" charset="0"/>
              </a:rPr>
              <a:t>Diamictite</a:t>
            </a:r>
            <a:r>
              <a:rPr lang="en-US" sz="1600" dirty="0">
                <a:latin typeface="Charter Roman" panose="02040503050506020203" pitchFamily="18" charset="0"/>
              </a:rPr>
              <a:t> is the most important unit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Widely distributed and discontinuous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Glacial origins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7D23068-B4B6-EC4D-B558-9FF5F3197F9C}"/>
                  </a:ext>
                </a:extLst>
              </p14:cNvPr>
              <p14:cNvContentPartPr/>
              <p14:nvPr/>
            </p14:nvContentPartPr>
            <p14:xfrm>
              <a:off x="8571507" y="3066306"/>
              <a:ext cx="327960" cy="1958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7D23068-B4B6-EC4D-B558-9FF5F3197F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53867" y="3030666"/>
                <a:ext cx="36360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C48F741-6A8E-684D-B5EA-6F942BCCA8C8}"/>
                  </a:ext>
                </a:extLst>
              </p14:cNvPr>
              <p14:cNvContentPartPr/>
              <p14:nvPr/>
            </p14:nvContentPartPr>
            <p14:xfrm>
              <a:off x="7345347" y="2660226"/>
              <a:ext cx="670680" cy="23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C48F741-6A8E-684D-B5EA-6F942BCCA8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7707" y="2624226"/>
                <a:ext cx="7063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42D145A-E66A-B94E-9871-B21C7092D1CC}"/>
                  </a:ext>
                </a:extLst>
              </p14:cNvPr>
              <p14:cNvContentPartPr/>
              <p14:nvPr/>
            </p14:nvContentPartPr>
            <p14:xfrm>
              <a:off x="3396867" y="1816386"/>
              <a:ext cx="671400" cy="342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42D145A-E66A-B94E-9871-B21C7092D1C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78867" y="1780746"/>
                <a:ext cx="7070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E32CE3F-B93D-D943-AC5D-96DA1EBF1D4A}"/>
                  </a:ext>
                </a:extLst>
              </p14:cNvPr>
              <p14:cNvContentPartPr/>
              <p14:nvPr/>
            </p14:nvContentPartPr>
            <p14:xfrm>
              <a:off x="3592347" y="5438706"/>
              <a:ext cx="484560" cy="292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E32CE3F-B93D-D943-AC5D-96DA1EBF1D4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74347" y="5402706"/>
                <a:ext cx="52020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63AA21E-4664-D441-B5B6-659894DF9B66}"/>
                  </a:ext>
                </a:extLst>
              </p14:cNvPr>
              <p14:cNvContentPartPr/>
              <p14:nvPr/>
            </p14:nvContentPartPr>
            <p14:xfrm>
              <a:off x="8607507" y="3122826"/>
              <a:ext cx="289080" cy="583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63AA21E-4664-D441-B5B6-659894DF9B6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89867" y="3086826"/>
                <a:ext cx="3247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F4C1290-EFB5-F141-AE40-1B69EDA62D42}"/>
                  </a:ext>
                </a:extLst>
              </p14:cNvPr>
              <p14:cNvContentPartPr/>
              <p14:nvPr/>
            </p14:nvContentPartPr>
            <p14:xfrm>
              <a:off x="8589147" y="4548786"/>
              <a:ext cx="308520" cy="154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F4C1290-EFB5-F141-AE40-1B69EDA62D4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571507" y="4512786"/>
                <a:ext cx="3441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89CC6F-C253-8B49-BB7F-92381B6622E3}"/>
                  </a:ext>
                </a:extLst>
              </p14:cNvPr>
              <p14:cNvContentPartPr/>
              <p14:nvPr/>
            </p14:nvContentPartPr>
            <p14:xfrm>
              <a:off x="5382627" y="4602426"/>
              <a:ext cx="670680" cy="6850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89CC6F-C253-8B49-BB7F-92381B6622E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64627" y="4566426"/>
                <a:ext cx="706320" cy="75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9CA1F8D-09B8-E742-B1C6-1748FD97C150}"/>
                  </a:ext>
                </a:extLst>
              </p14:cNvPr>
              <p14:cNvContentPartPr/>
              <p14:nvPr/>
            </p14:nvContentPartPr>
            <p14:xfrm>
              <a:off x="4575867" y="4550586"/>
              <a:ext cx="491400" cy="162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9CA1F8D-09B8-E742-B1C6-1748FD97C15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558227" y="4514946"/>
                <a:ext cx="52704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AE39D81-FCA9-4048-AD0E-41B86DFD5BF2}"/>
                  </a:ext>
                </a:extLst>
              </p14:cNvPr>
              <p14:cNvContentPartPr/>
              <p14:nvPr/>
            </p14:nvContentPartPr>
            <p14:xfrm>
              <a:off x="3605307" y="4165746"/>
              <a:ext cx="472680" cy="300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AE39D81-FCA9-4048-AD0E-41B86DFD5BF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87667" y="4130106"/>
                <a:ext cx="5083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E11E25E-29FC-4C43-98F8-46381AED6022}"/>
                  </a:ext>
                </a:extLst>
              </p14:cNvPr>
              <p14:cNvContentPartPr/>
              <p14:nvPr/>
            </p14:nvContentPartPr>
            <p14:xfrm>
              <a:off x="6588627" y="4675146"/>
              <a:ext cx="449640" cy="157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E11E25E-29FC-4C43-98F8-46381AED602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70987" y="4639146"/>
                <a:ext cx="4852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865728C-3FBD-7546-8C3E-D2EE06132840}"/>
                  </a:ext>
                </a:extLst>
              </p14:cNvPr>
              <p14:cNvContentPartPr/>
              <p14:nvPr/>
            </p14:nvContentPartPr>
            <p14:xfrm>
              <a:off x="7573587" y="2967306"/>
              <a:ext cx="434520" cy="376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865728C-3FBD-7546-8C3E-D2EE0613284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55947" y="2931306"/>
                <a:ext cx="47016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1BA65CD-0624-B743-9325-04E3D0222B83}"/>
                  </a:ext>
                </a:extLst>
              </p14:cNvPr>
              <p14:cNvContentPartPr/>
              <p14:nvPr/>
            </p14:nvContentPartPr>
            <p14:xfrm>
              <a:off x="6573507" y="4314426"/>
              <a:ext cx="463320" cy="116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1BA65CD-0624-B743-9325-04E3D0222B8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555507" y="4278786"/>
                <a:ext cx="49896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5E3746C-FF54-8640-A3F2-1657D89A037B}"/>
                  </a:ext>
                </a:extLst>
              </p14:cNvPr>
              <p14:cNvContentPartPr/>
              <p14:nvPr/>
            </p14:nvContentPartPr>
            <p14:xfrm>
              <a:off x="5412542" y="3063426"/>
              <a:ext cx="334080" cy="15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5E3746C-FF54-8640-A3F2-1657D89A037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94542" y="3027786"/>
                <a:ext cx="3697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634BDD2-4F57-7A41-B69B-4C1F8EA2AC0F}"/>
                  </a:ext>
                </a:extLst>
              </p14:cNvPr>
              <p14:cNvContentPartPr/>
              <p14:nvPr/>
            </p14:nvContentPartPr>
            <p14:xfrm>
              <a:off x="5412542" y="3078186"/>
              <a:ext cx="422280" cy="381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634BDD2-4F57-7A41-B69B-4C1F8EA2AC0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94542" y="3042546"/>
                <a:ext cx="4579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000D699-4A01-5742-B331-B994AC530AC2}"/>
                  </a:ext>
                </a:extLst>
              </p14:cNvPr>
              <p14:cNvContentPartPr/>
              <p14:nvPr/>
            </p14:nvContentPartPr>
            <p14:xfrm>
              <a:off x="5359622" y="2971986"/>
              <a:ext cx="689040" cy="1501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000D699-4A01-5742-B331-B994AC530AC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41622" y="2935986"/>
                <a:ext cx="7246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3C06431-876F-9147-B635-4282A5291D36}"/>
                  </a:ext>
                </a:extLst>
              </p14:cNvPr>
              <p14:cNvContentPartPr/>
              <p14:nvPr/>
            </p14:nvContentPartPr>
            <p14:xfrm>
              <a:off x="5379062" y="3229026"/>
              <a:ext cx="673200" cy="324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3C06431-876F-9147-B635-4282A5291D3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361062" y="3193026"/>
                <a:ext cx="7088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7006F1E-B7F6-7447-822C-E913B90BDEC7}"/>
                  </a:ext>
                </a:extLst>
              </p14:cNvPr>
              <p14:cNvContentPartPr/>
              <p14:nvPr/>
            </p14:nvContentPartPr>
            <p14:xfrm>
              <a:off x="3584462" y="3339186"/>
              <a:ext cx="493200" cy="1749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7006F1E-B7F6-7447-822C-E913B90BDEC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66822" y="3303186"/>
                <a:ext cx="5288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B06C2A1-ACCB-6F4F-B6BC-E9765F1F177D}"/>
                  </a:ext>
                </a:extLst>
              </p14:cNvPr>
              <p14:cNvContentPartPr/>
              <p14:nvPr/>
            </p14:nvContentPartPr>
            <p14:xfrm>
              <a:off x="3595622" y="3101946"/>
              <a:ext cx="468360" cy="1198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B06C2A1-ACCB-6F4F-B6BC-E9765F1F177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577982" y="3066306"/>
                <a:ext cx="5040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7198302-337C-F544-B086-1729563EA244}"/>
                  </a:ext>
                </a:extLst>
              </p14:cNvPr>
              <p14:cNvContentPartPr/>
              <p14:nvPr/>
            </p14:nvContentPartPr>
            <p14:xfrm>
              <a:off x="3419222" y="2764626"/>
              <a:ext cx="648000" cy="133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7198302-337C-F544-B086-1729563EA24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401582" y="2728986"/>
                <a:ext cx="68364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FF1D26C-8B67-8145-85AA-32B1AF5096E1}"/>
                  </a:ext>
                </a:extLst>
              </p14:cNvPr>
              <p14:cNvContentPartPr/>
              <p14:nvPr/>
            </p14:nvContentPartPr>
            <p14:xfrm>
              <a:off x="3409502" y="2314626"/>
              <a:ext cx="660960" cy="2044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FF1D26C-8B67-8145-85AA-32B1AF5096E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391502" y="2278626"/>
                <a:ext cx="69660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DD716A1-0030-0143-ADE0-32F94465545A}"/>
                  </a:ext>
                </a:extLst>
              </p14:cNvPr>
              <p14:cNvContentPartPr/>
              <p14:nvPr/>
            </p14:nvContentPartPr>
            <p14:xfrm>
              <a:off x="5373662" y="2345946"/>
              <a:ext cx="678960" cy="5328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DD716A1-0030-0143-ADE0-32F94465545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356022" y="2309946"/>
                <a:ext cx="71460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1115528-C168-AE4E-858D-CBB730295EFB}"/>
                  </a:ext>
                </a:extLst>
              </p14:cNvPr>
              <p14:cNvContentPartPr/>
              <p14:nvPr/>
            </p14:nvContentPartPr>
            <p14:xfrm>
              <a:off x="4381142" y="1931946"/>
              <a:ext cx="676440" cy="25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1115528-C168-AE4E-858D-CBB730295EF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363142" y="1896306"/>
                <a:ext cx="7120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A6C0C0C-EABF-C94A-8611-B71AC33EFDC5}"/>
                  </a:ext>
                </a:extLst>
              </p14:cNvPr>
              <p14:cNvContentPartPr/>
              <p14:nvPr/>
            </p14:nvContentPartPr>
            <p14:xfrm>
              <a:off x="4377542" y="1820346"/>
              <a:ext cx="669960" cy="169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A6C0C0C-EABF-C94A-8611-B71AC33EFDC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59902" y="1784346"/>
                <a:ext cx="7056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C462CAB-7952-994B-9266-D8D4666370B9}"/>
                  </a:ext>
                </a:extLst>
              </p14:cNvPr>
              <p14:cNvContentPartPr/>
              <p14:nvPr/>
            </p14:nvContentPartPr>
            <p14:xfrm>
              <a:off x="4395542" y="2105106"/>
              <a:ext cx="667080" cy="766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C462CAB-7952-994B-9266-D8D4666370B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377542" y="2069106"/>
                <a:ext cx="70272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498ED80-57DF-F644-B802-292A143C86FC}"/>
                  </a:ext>
                </a:extLst>
              </p14:cNvPr>
              <p14:cNvContentPartPr/>
              <p14:nvPr/>
            </p14:nvContentPartPr>
            <p14:xfrm>
              <a:off x="4407062" y="2274666"/>
              <a:ext cx="658440" cy="1332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498ED80-57DF-F644-B802-292A143C86F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389422" y="2239026"/>
                <a:ext cx="69408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44FB142-ECD4-7D47-99E4-666796249B44}"/>
                  </a:ext>
                </a:extLst>
              </p14:cNvPr>
              <p14:cNvContentPartPr/>
              <p14:nvPr/>
            </p14:nvContentPartPr>
            <p14:xfrm>
              <a:off x="4575902" y="2617386"/>
              <a:ext cx="486720" cy="150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44FB142-ECD4-7D47-99E4-666796249B4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558262" y="2581746"/>
                <a:ext cx="5223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57F454A-8781-9A4F-B56D-08A70725A63C}"/>
                  </a:ext>
                </a:extLst>
              </p14:cNvPr>
              <p14:cNvContentPartPr/>
              <p14:nvPr/>
            </p14:nvContentPartPr>
            <p14:xfrm>
              <a:off x="3402302" y="1912146"/>
              <a:ext cx="696240" cy="295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57F454A-8781-9A4F-B56D-08A70725A63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384302" y="1876146"/>
                <a:ext cx="73188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F26651C-4FCC-3642-92A2-8C4F9982E1FF}"/>
                  </a:ext>
                </a:extLst>
              </p14:cNvPr>
              <p14:cNvContentPartPr/>
              <p14:nvPr/>
            </p14:nvContentPartPr>
            <p14:xfrm>
              <a:off x="4588862" y="3008346"/>
              <a:ext cx="473760" cy="651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F26651C-4FCC-3642-92A2-8C4F9982E1F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571222" y="2972706"/>
                <a:ext cx="5094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3FB533C-EAA6-FC43-AF6B-92446F37D777}"/>
                  </a:ext>
                </a:extLst>
              </p14:cNvPr>
              <p14:cNvContentPartPr/>
              <p14:nvPr/>
            </p14:nvContentPartPr>
            <p14:xfrm>
              <a:off x="4576982" y="2880186"/>
              <a:ext cx="474120" cy="198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3FB533C-EAA6-FC43-AF6B-92446F37D77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559342" y="2844546"/>
                <a:ext cx="5097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1F8FB9F-A2B7-5345-BC4D-8F635E0D3E0F}"/>
                  </a:ext>
                </a:extLst>
              </p14:cNvPr>
              <p14:cNvContentPartPr/>
              <p14:nvPr/>
            </p14:nvContentPartPr>
            <p14:xfrm>
              <a:off x="8572622" y="1650426"/>
              <a:ext cx="334080" cy="142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1F8FB9F-A2B7-5345-BC4D-8F635E0D3E0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554982" y="1614786"/>
                <a:ext cx="36972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E091508-7DC1-4B48-8CA6-10E309109FA3}"/>
                  </a:ext>
                </a:extLst>
              </p14:cNvPr>
              <p14:cNvContentPartPr/>
              <p14:nvPr/>
            </p14:nvContentPartPr>
            <p14:xfrm>
              <a:off x="7378862" y="1651506"/>
              <a:ext cx="644040" cy="115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E091508-7DC1-4B48-8CA6-10E309109FA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360862" y="1615866"/>
                <a:ext cx="6796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B23EBA3-3DA3-014F-88A0-0F650165C2BA}"/>
                  </a:ext>
                </a:extLst>
              </p14:cNvPr>
              <p14:cNvContentPartPr/>
              <p14:nvPr/>
            </p14:nvContentPartPr>
            <p14:xfrm>
              <a:off x="6371222" y="1746906"/>
              <a:ext cx="664560" cy="5418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B23EBA3-3DA3-014F-88A0-0F650165C2B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353582" y="1711266"/>
                <a:ext cx="70020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2987D5F-533F-8741-A2FF-156FE7C48F93}"/>
                  </a:ext>
                </a:extLst>
              </p14:cNvPr>
              <p14:cNvContentPartPr/>
              <p14:nvPr/>
            </p14:nvContentPartPr>
            <p14:xfrm>
              <a:off x="6379862" y="2902146"/>
              <a:ext cx="675360" cy="3679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2987D5F-533F-8741-A2FF-156FE7C48F9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362222" y="2866146"/>
                <a:ext cx="71100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60E5318-B939-2F44-8BAF-01045EF7AE23}"/>
                  </a:ext>
                </a:extLst>
              </p14:cNvPr>
              <p14:cNvContentPartPr/>
              <p14:nvPr/>
            </p14:nvContentPartPr>
            <p14:xfrm>
              <a:off x="6583982" y="4187346"/>
              <a:ext cx="450360" cy="752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60E5318-B939-2F44-8BAF-01045EF7AE2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566342" y="4151706"/>
                <a:ext cx="4860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65192CE-4906-9340-9D9F-210F65558439}"/>
                  </a:ext>
                </a:extLst>
              </p14:cNvPr>
              <p14:cNvContentPartPr/>
              <p14:nvPr/>
            </p14:nvContentPartPr>
            <p14:xfrm>
              <a:off x="7361222" y="2076306"/>
              <a:ext cx="655920" cy="1609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65192CE-4906-9340-9D9F-210F6555843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343582" y="2040306"/>
                <a:ext cx="69156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65961BE-E8CA-4849-B3FA-185A4D0D3678}"/>
                  </a:ext>
                </a:extLst>
              </p14:cNvPr>
              <p14:cNvContentPartPr/>
              <p14:nvPr/>
            </p14:nvContentPartPr>
            <p14:xfrm>
              <a:off x="6367622" y="1926906"/>
              <a:ext cx="141480" cy="2800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65961BE-E8CA-4849-B3FA-185A4D0D367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349622" y="1891266"/>
                <a:ext cx="17712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066A1C0-23C8-1841-9F35-1911E187763C}"/>
                  </a:ext>
                </a:extLst>
              </p14:cNvPr>
              <p14:cNvContentPartPr/>
              <p14:nvPr/>
            </p14:nvContentPartPr>
            <p14:xfrm>
              <a:off x="8557142" y="2596506"/>
              <a:ext cx="361800" cy="1666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066A1C0-23C8-1841-9F35-1911E187763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539142" y="2560506"/>
                <a:ext cx="3974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EC14290-9965-744B-9512-A68452B6B22C}"/>
                  </a:ext>
                </a:extLst>
              </p14:cNvPr>
              <p14:cNvContentPartPr/>
              <p14:nvPr/>
            </p14:nvContentPartPr>
            <p14:xfrm>
              <a:off x="7370942" y="2558706"/>
              <a:ext cx="657360" cy="47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EC14290-9965-744B-9512-A68452B6B22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352942" y="2523066"/>
                <a:ext cx="6930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57DD72E-2CAA-7845-A31A-0E096467917E}"/>
                  </a:ext>
                </a:extLst>
              </p14:cNvPr>
              <p14:cNvContentPartPr/>
              <p14:nvPr/>
            </p14:nvContentPartPr>
            <p14:xfrm>
              <a:off x="7366622" y="2380506"/>
              <a:ext cx="656640" cy="324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57DD72E-2CAA-7845-A31A-0E096467917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348982" y="2344866"/>
                <a:ext cx="6922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AE1498E-B4BD-604C-991A-31C1BFA783A7}"/>
                  </a:ext>
                </a:extLst>
              </p14:cNvPr>
              <p14:cNvContentPartPr/>
              <p14:nvPr/>
            </p14:nvContentPartPr>
            <p14:xfrm>
              <a:off x="7377062" y="1560066"/>
              <a:ext cx="652320" cy="349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AE1498E-B4BD-604C-991A-31C1BFA783A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359062" y="1524066"/>
                <a:ext cx="6879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03B88AF-5C3B-D048-BCA1-38F4684A87A3}"/>
                  </a:ext>
                </a:extLst>
              </p14:cNvPr>
              <p14:cNvContentPartPr/>
              <p14:nvPr/>
            </p14:nvContentPartPr>
            <p14:xfrm>
              <a:off x="6374822" y="1592826"/>
              <a:ext cx="647640" cy="774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03B88AF-5C3B-D048-BCA1-38F4684A87A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357182" y="1557186"/>
                <a:ext cx="6832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CA26B2D-A78F-4E4B-B0FA-E83AC2802596}"/>
                  </a:ext>
                </a:extLst>
              </p14:cNvPr>
              <p14:cNvContentPartPr/>
              <p14:nvPr/>
            </p14:nvContentPartPr>
            <p14:xfrm>
              <a:off x="5375462" y="1610466"/>
              <a:ext cx="670320" cy="4456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CA26B2D-A78F-4E4B-B0FA-E83AC280259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357822" y="1574466"/>
                <a:ext cx="705960" cy="5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C77F8FC-A3F0-5740-8DA7-6F9F995520AF}"/>
                  </a:ext>
                </a:extLst>
              </p14:cNvPr>
              <p14:cNvContentPartPr/>
              <p14:nvPr/>
            </p14:nvContentPartPr>
            <p14:xfrm>
              <a:off x="5398502" y="2147226"/>
              <a:ext cx="660600" cy="712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C77F8FC-A3F0-5740-8DA7-6F9F995520A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380862" y="2111586"/>
                <a:ext cx="69624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ED8C7AD-E56B-F644-B47C-920581D0BC6B}"/>
                  </a:ext>
                </a:extLst>
              </p14:cNvPr>
              <p14:cNvContentPartPr/>
              <p14:nvPr/>
            </p14:nvContentPartPr>
            <p14:xfrm>
              <a:off x="3415622" y="2260626"/>
              <a:ext cx="667800" cy="136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ED8C7AD-E56B-F644-B47C-920581D0BC6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397622" y="2224986"/>
                <a:ext cx="7034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048E87F-C23A-E343-9D9A-CCB95B9D007F}"/>
                  </a:ext>
                </a:extLst>
              </p14:cNvPr>
              <p14:cNvContentPartPr/>
              <p14:nvPr/>
            </p14:nvContentPartPr>
            <p14:xfrm>
              <a:off x="3600302" y="3283026"/>
              <a:ext cx="482400" cy="25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048E87F-C23A-E343-9D9A-CCB95B9D007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582302" y="3247386"/>
                <a:ext cx="51804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4B5AC91-779C-B34B-8FB0-9B8AA288977C}"/>
                  </a:ext>
                </a:extLst>
              </p14:cNvPr>
              <p14:cNvContentPartPr/>
              <p14:nvPr/>
            </p14:nvContentPartPr>
            <p14:xfrm>
              <a:off x="3573302" y="3032826"/>
              <a:ext cx="501120" cy="86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4B5AC91-779C-B34B-8FB0-9B8AA288977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555662" y="2996826"/>
                <a:ext cx="5367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F73D2FE-FF2A-4149-8A93-F8E7D74665B1}"/>
                  </a:ext>
                </a:extLst>
              </p14:cNvPr>
              <p14:cNvContentPartPr/>
              <p14:nvPr/>
            </p14:nvContentPartPr>
            <p14:xfrm>
              <a:off x="3588062" y="3872706"/>
              <a:ext cx="479520" cy="2473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F73D2FE-FF2A-4149-8A93-F8E7D74665B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570422" y="3836706"/>
                <a:ext cx="51516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FEB1298-3092-0E49-99E9-B03AE6EF4335}"/>
                  </a:ext>
                </a:extLst>
              </p14:cNvPr>
              <p14:cNvContentPartPr/>
              <p14:nvPr/>
            </p14:nvContentPartPr>
            <p14:xfrm>
              <a:off x="4583462" y="3361146"/>
              <a:ext cx="483120" cy="1296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FEB1298-3092-0E49-99E9-B03AE6EF433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565822" y="3325506"/>
                <a:ext cx="5187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976A8DF-35E0-4948-B0E5-98B075A21159}"/>
                  </a:ext>
                </a:extLst>
              </p14:cNvPr>
              <p14:cNvContentPartPr/>
              <p14:nvPr/>
            </p14:nvContentPartPr>
            <p14:xfrm>
              <a:off x="4580582" y="3613146"/>
              <a:ext cx="478440" cy="104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976A8DF-35E0-4948-B0E5-98B075A2115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562582" y="3577506"/>
                <a:ext cx="5140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3B1637C-552F-C945-BA9E-E6B08DDF20D2}"/>
                  </a:ext>
                </a:extLst>
              </p14:cNvPr>
              <p14:cNvContentPartPr/>
              <p14:nvPr/>
            </p14:nvContentPartPr>
            <p14:xfrm>
              <a:off x="4588142" y="3160986"/>
              <a:ext cx="468360" cy="810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3B1637C-552F-C945-BA9E-E6B08DDF20D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570142" y="3124986"/>
                <a:ext cx="5040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1AFEE42-D4DE-9944-80BE-069BDA7A8FFE}"/>
                  </a:ext>
                </a:extLst>
              </p14:cNvPr>
              <p14:cNvContentPartPr/>
              <p14:nvPr/>
            </p14:nvContentPartPr>
            <p14:xfrm>
              <a:off x="5394902" y="3390666"/>
              <a:ext cx="654480" cy="230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1AFEE42-D4DE-9944-80BE-069BDA7A8FF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376902" y="3355026"/>
                <a:ext cx="6901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F86C190-5179-2645-82B1-D52994A2B853}"/>
                  </a:ext>
                </a:extLst>
              </p14:cNvPr>
              <p14:cNvContentPartPr/>
              <p14:nvPr/>
            </p14:nvContentPartPr>
            <p14:xfrm>
              <a:off x="5390942" y="3545106"/>
              <a:ext cx="657720" cy="223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F86C190-5179-2645-82B1-D52994A2B85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372942" y="3509106"/>
                <a:ext cx="6933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D087498-DC07-D64B-8DEA-21A5C53646E3}"/>
                  </a:ext>
                </a:extLst>
              </p14:cNvPr>
              <p14:cNvContentPartPr/>
              <p14:nvPr/>
            </p14:nvContentPartPr>
            <p14:xfrm>
              <a:off x="5386982" y="3655986"/>
              <a:ext cx="654840" cy="136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D087498-DC07-D64B-8DEA-21A5C53646E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368982" y="3620346"/>
                <a:ext cx="6904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70944F5-D535-3843-A8F3-97DDF1B1925A}"/>
                  </a:ext>
                </a:extLst>
              </p14:cNvPr>
              <p14:cNvContentPartPr/>
              <p14:nvPr/>
            </p14:nvContentPartPr>
            <p14:xfrm>
              <a:off x="5365742" y="3767226"/>
              <a:ext cx="682200" cy="259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70944F5-D535-3843-A8F3-97DDF1B1925A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347742" y="3731226"/>
                <a:ext cx="7178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DAFAA6D-4EAA-394F-A54A-D41CEE18805E}"/>
                  </a:ext>
                </a:extLst>
              </p14:cNvPr>
              <p14:cNvContentPartPr/>
              <p14:nvPr/>
            </p14:nvContentPartPr>
            <p14:xfrm>
              <a:off x="6351062" y="2717826"/>
              <a:ext cx="693000" cy="1069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DAFAA6D-4EAA-394F-A54A-D41CEE18805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33422" y="2681826"/>
                <a:ext cx="72864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B650D91-68D3-CF41-8E12-94E2FD188D06}"/>
                  </a:ext>
                </a:extLst>
              </p14:cNvPr>
              <p14:cNvContentPartPr/>
              <p14:nvPr/>
            </p14:nvContentPartPr>
            <p14:xfrm>
              <a:off x="6362222" y="3328746"/>
              <a:ext cx="676800" cy="2527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B650D91-68D3-CF41-8E12-94E2FD188D0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344582" y="3292746"/>
                <a:ext cx="71244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24B7D50-179A-3543-90D3-18D8B94421A7}"/>
                  </a:ext>
                </a:extLst>
              </p14:cNvPr>
              <p14:cNvContentPartPr/>
              <p14:nvPr/>
            </p14:nvContentPartPr>
            <p14:xfrm>
              <a:off x="6576062" y="3748866"/>
              <a:ext cx="461520" cy="2185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24B7D50-179A-3543-90D3-18D8B94421A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558422" y="3713226"/>
                <a:ext cx="4971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A01F44AA-AF5E-1D44-826B-F519D0C0FCC8}"/>
                  </a:ext>
                </a:extLst>
              </p14:cNvPr>
              <p14:cNvContentPartPr/>
              <p14:nvPr/>
            </p14:nvContentPartPr>
            <p14:xfrm>
              <a:off x="6368145" y="3644315"/>
              <a:ext cx="669960" cy="3672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A01F44AA-AF5E-1D44-826B-F519D0C0FCC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350505" y="3608675"/>
                <a:ext cx="7056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9EA7869-23FF-FE49-9E46-ED7E121EECEC}"/>
                  </a:ext>
                </a:extLst>
              </p14:cNvPr>
              <p14:cNvContentPartPr/>
              <p14:nvPr/>
            </p14:nvContentPartPr>
            <p14:xfrm>
              <a:off x="8573865" y="3570155"/>
              <a:ext cx="344160" cy="1749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9EA7869-23FF-FE49-9E46-ED7E121EECEC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556225" y="3534155"/>
                <a:ext cx="3798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9B23C04-17C2-234E-8C85-1579CC2ACCA9}"/>
                  </a:ext>
                </a:extLst>
              </p14:cNvPr>
              <p14:cNvContentPartPr/>
              <p14:nvPr/>
            </p14:nvContentPartPr>
            <p14:xfrm>
              <a:off x="7368225" y="2778875"/>
              <a:ext cx="641160" cy="1245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9B23C04-17C2-234E-8C85-1579CC2ACCA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350225" y="2742875"/>
                <a:ext cx="67680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4A9ED99-D329-DD42-B2AF-5FA80011CC42}"/>
                  </a:ext>
                </a:extLst>
              </p14:cNvPr>
              <p14:cNvContentPartPr/>
              <p14:nvPr/>
            </p14:nvContentPartPr>
            <p14:xfrm>
              <a:off x="7556505" y="3410315"/>
              <a:ext cx="452520" cy="943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4A9ED99-D329-DD42-B2AF-5FA80011CC4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538505" y="3374675"/>
                <a:ext cx="4881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4AC8228-E2E9-474F-8F9D-72FC7E03E33A}"/>
                  </a:ext>
                </a:extLst>
              </p14:cNvPr>
              <p14:cNvContentPartPr/>
              <p14:nvPr/>
            </p14:nvContentPartPr>
            <p14:xfrm>
              <a:off x="3390945" y="1593395"/>
              <a:ext cx="655200" cy="1663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4AC8228-E2E9-474F-8F9D-72FC7E03E33A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373305" y="1557395"/>
                <a:ext cx="69084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C1FD542-3A8E-DF47-88AB-A1A3D9F66F9B}"/>
                  </a:ext>
                </a:extLst>
              </p14:cNvPr>
              <p14:cNvContentPartPr/>
              <p14:nvPr/>
            </p14:nvContentPartPr>
            <p14:xfrm>
              <a:off x="3413265" y="2587355"/>
              <a:ext cx="675360" cy="921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C1FD542-3A8E-DF47-88AB-A1A3D9F66F9B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395265" y="2551355"/>
                <a:ext cx="7110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C5C48DB-DD5A-414A-A7AE-4DE528DED0E5}"/>
                  </a:ext>
                </a:extLst>
              </p14:cNvPr>
              <p14:cNvContentPartPr/>
              <p14:nvPr/>
            </p14:nvContentPartPr>
            <p14:xfrm>
              <a:off x="3573105" y="3586715"/>
              <a:ext cx="497520" cy="23004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C5C48DB-DD5A-414A-A7AE-4DE528DED0E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555465" y="3551075"/>
                <a:ext cx="5331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0E2650F-1C46-144D-8D5A-E86F938C0542}"/>
                  </a:ext>
                </a:extLst>
              </p14:cNvPr>
              <p14:cNvContentPartPr/>
              <p14:nvPr/>
            </p14:nvContentPartPr>
            <p14:xfrm>
              <a:off x="7367505" y="2483477"/>
              <a:ext cx="681480" cy="57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0E2650F-1C46-144D-8D5A-E86F938C0542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349505" y="2447477"/>
                <a:ext cx="7171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B221CFA0-F9E7-6F4A-B066-3437DE418291}"/>
                  </a:ext>
                </a:extLst>
              </p14:cNvPr>
              <p14:cNvContentPartPr/>
              <p14:nvPr/>
            </p14:nvContentPartPr>
            <p14:xfrm>
              <a:off x="4708950" y="2123160"/>
              <a:ext cx="135360" cy="79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B221CFA0-F9E7-6F4A-B066-3437DE41829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690950" y="2087520"/>
                <a:ext cx="1710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45B49A5F-BB65-214D-9375-1A68A6152409}"/>
                  </a:ext>
                </a:extLst>
              </p14:cNvPr>
              <p14:cNvContentPartPr/>
              <p14:nvPr/>
            </p14:nvContentPartPr>
            <p14:xfrm>
              <a:off x="4391790" y="2026680"/>
              <a:ext cx="655200" cy="118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45B49A5F-BB65-214D-9375-1A68A615240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373790" y="1991040"/>
                <a:ext cx="6908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52DDA97-7109-EB40-A43D-5B6E65D968CF}"/>
                  </a:ext>
                </a:extLst>
              </p14:cNvPr>
              <p14:cNvContentPartPr/>
              <p14:nvPr/>
            </p14:nvContentPartPr>
            <p14:xfrm>
              <a:off x="628555" y="4529233"/>
              <a:ext cx="751320" cy="3564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52DDA97-7109-EB40-A43D-5B6E65D968C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10555" y="4493593"/>
                <a:ext cx="7869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631325E-F3F9-2D48-A76F-281936D68B8D}"/>
                  </a:ext>
                </a:extLst>
              </p14:cNvPr>
              <p14:cNvContentPartPr/>
              <p14:nvPr/>
            </p14:nvContentPartPr>
            <p14:xfrm>
              <a:off x="629275" y="4296673"/>
              <a:ext cx="886320" cy="4212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631325E-F3F9-2D48-A76F-281936D68B8D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11635" y="4260673"/>
                <a:ext cx="9219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099660F-FDE0-CC4D-812A-6B8DF4231F9A}"/>
                  </a:ext>
                </a:extLst>
              </p14:cNvPr>
              <p14:cNvContentPartPr/>
              <p14:nvPr/>
            </p14:nvContentPartPr>
            <p14:xfrm>
              <a:off x="305995" y="4031353"/>
              <a:ext cx="771120" cy="673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099660F-FDE0-CC4D-812A-6B8DF4231F9A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88355" y="3995353"/>
                <a:ext cx="8067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7C9E92D-CAE1-E447-973E-4FCD335280A8}"/>
                  </a:ext>
                </a:extLst>
              </p14:cNvPr>
              <p14:cNvContentPartPr/>
              <p14:nvPr/>
            </p14:nvContentPartPr>
            <p14:xfrm>
              <a:off x="8564755" y="2125873"/>
              <a:ext cx="335160" cy="16092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7C9E92D-CAE1-E447-973E-4FCD335280A8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546755" y="2090233"/>
                <a:ext cx="37080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6DE516A-01A7-8D4A-8659-A835684D67DB}"/>
                  </a:ext>
                </a:extLst>
              </p14:cNvPr>
              <p14:cNvContentPartPr/>
              <p14:nvPr/>
            </p14:nvContentPartPr>
            <p14:xfrm>
              <a:off x="744835" y="3791953"/>
              <a:ext cx="1164600" cy="4392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6DE516A-01A7-8D4A-8659-A835684D67DB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26835" y="3756313"/>
                <a:ext cx="12002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EA53465-FDB1-6F49-8560-6886C6209554}"/>
                  </a:ext>
                </a:extLst>
              </p14:cNvPr>
              <p14:cNvContentPartPr/>
              <p14:nvPr/>
            </p14:nvContentPartPr>
            <p14:xfrm>
              <a:off x="295195" y="3562993"/>
              <a:ext cx="746280" cy="39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EA53465-FDB1-6F49-8560-6886C6209554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77195" y="3526993"/>
                <a:ext cx="7819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5A4BF7C-08B7-6E46-858F-ED8F827F38E9}"/>
                  </a:ext>
                </a:extLst>
              </p14:cNvPr>
              <p14:cNvContentPartPr/>
              <p14:nvPr/>
            </p14:nvContentPartPr>
            <p14:xfrm>
              <a:off x="1186915" y="3542833"/>
              <a:ext cx="632520" cy="2520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5A4BF7C-08B7-6E46-858F-ED8F827F38E9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169275" y="3506833"/>
                <a:ext cx="6681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B546D84-7983-5540-9E9F-5E0C7AA0A54A}"/>
                  </a:ext>
                </a:extLst>
              </p14:cNvPr>
              <p14:cNvContentPartPr/>
              <p14:nvPr/>
            </p14:nvContentPartPr>
            <p14:xfrm>
              <a:off x="1978195" y="3565153"/>
              <a:ext cx="488160" cy="1476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B546D84-7983-5540-9E9F-5E0C7AA0A54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960555" y="3529153"/>
                <a:ext cx="5238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CE2BDE61-6AFF-E843-A617-D964E03ADA38}"/>
                  </a:ext>
                </a:extLst>
              </p14:cNvPr>
              <p14:cNvContentPartPr/>
              <p14:nvPr/>
            </p14:nvContentPartPr>
            <p14:xfrm>
              <a:off x="330835" y="5266153"/>
              <a:ext cx="909720" cy="3816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CE2BDE61-6AFF-E843-A617-D964E03ADA3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13195" y="5230513"/>
                <a:ext cx="9453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F7215DD-19F8-CD47-B53A-F84016AD7C7E}"/>
                  </a:ext>
                </a:extLst>
              </p14:cNvPr>
              <p14:cNvContentPartPr/>
              <p14:nvPr/>
            </p14:nvContentPartPr>
            <p14:xfrm>
              <a:off x="1009075" y="2103193"/>
              <a:ext cx="1013040" cy="756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F7215DD-19F8-CD47-B53A-F84016AD7C7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991075" y="2067553"/>
                <a:ext cx="10486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42A050D-61C7-7141-962D-F76EFB10209F}"/>
                  </a:ext>
                </a:extLst>
              </p14:cNvPr>
              <p14:cNvContentPartPr/>
              <p14:nvPr/>
            </p14:nvContentPartPr>
            <p14:xfrm>
              <a:off x="663475" y="2354473"/>
              <a:ext cx="519840" cy="792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42A050D-61C7-7141-962D-F76EFB10209F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45835" y="2318473"/>
                <a:ext cx="5554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748F5E2-3ECE-9645-A844-479346ED1FED}"/>
                  </a:ext>
                </a:extLst>
              </p14:cNvPr>
              <p14:cNvContentPartPr/>
              <p14:nvPr/>
            </p14:nvContentPartPr>
            <p14:xfrm>
              <a:off x="3402448" y="3028887"/>
              <a:ext cx="162000" cy="14263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748F5E2-3ECE-9645-A844-479346ED1FE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384448" y="2992887"/>
                <a:ext cx="197640" cy="14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605D26C-00B6-5446-8811-04F651EBEFC5}"/>
                  </a:ext>
                </a:extLst>
              </p14:cNvPr>
              <p14:cNvContentPartPr/>
              <p14:nvPr/>
            </p14:nvContentPartPr>
            <p14:xfrm>
              <a:off x="4378048" y="2387367"/>
              <a:ext cx="172080" cy="217404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605D26C-00B6-5446-8811-04F651EBEFC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360408" y="2351367"/>
                <a:ext cx="207720" cy="224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814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A25F40-7EAD-9142-AE22-2703D7A80B8C}"/>
              </a:ext>
            </a:extLst>
          </p:cNvPr>
          <p:cNvSpPr txBox="1"/>
          <p:nvPr/>
        </p:nvSpPr>
        <p:spPr>
          <a:xfrm>
            <a:off x="281135" y="219372"/>
            <a:ext cx="2152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harter Roman" panose="02040503050506020203" pitchFamily="18" charset="0"/>
              </a:rPr>
              <a:t>Volcanic Rocks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1A88485-78CB-6248-AB1D-76D8B922E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496" y="1095153"/>
            <a:ext cx="5445173" cy="45641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9C3578-618E-7C44-99D8-D6DA44937D5B}"/>
              </a:ext>
            </a:extLst>
          </p:cNvPr>
          <p:cNvSpPr txBox="1"/>
          <p:nvPr/>
        </p:nvSpPr>
        <p:spPr>
          <a:xfrm>
            <a:off x="139282" y="1095153"/>
            <a:ext cx="3535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Basaltic rocks are thick and widespread near the base of the sequence </a:t>
            </a:r>
          </a:p>
          <a:p>
            <a:pPr marL="742950" lvl="1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Sparse in the upper portion</a:t>
            </a:r>
          </a:p>
          <a:p>
            <a:pPr lvl="1"/>
            <a:endParaRPr lang="en-US" sz="1600" dirty="0">
              <a:latin typeface="Charter Roman" panose="02040503050506020203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Petrographic and chemical characteristics are less well-known</a:t>
            </a:r>
          </a:p>
          <a:p>
            <a:pPr marL="742950" lvl="1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Original minerals destroyed by alteration and metamorphism </a:t>
            </a:r>
          </a:p>
          <a:p>
            <a:pPr marL="742950" lvl="1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High contents of CO</a:t>
            </a:r>
            <a:r>
              <a:rPr lang="en-US" sz="1600" baseline="-25000" dirty="0">
                <a:latin typeface="Charter Roman" panose="02040503050506020203" pitchFamily="18" charset="0"/>
              </a:rPr>
              <a:t>2</a:t>
            </a:r>
            <a:r>
              <a:rPr lang="en-US" sz="1600" dirty="0">
                <a:latin typeface="Charter Roman" panose="02040503050506020203" pitchFamily="18" charset="0"/>
              </a:rPr>
              <a:t> and H</a:t>
            </a:r>
            <a:r>
              <a:rPr lang="en-US" sz="1600" baseline="-25000" dirty="0">
                <a:latin typeface="Charter Roman" panose="02040503050506020203" pitchFamily="18" charset="0"/>
              </a:rPr>
              <a:t>2</a:t>
            </a:r>
            <a:r>
              <a:rPr lang="en-US" sz="1600" dirty="0">
                <a:latin typeface="Charter Roman" panose="02040503050506020203" pitchFamily="18" charset="0"/>
              </a:rPr>
              <a:t>O</a:t>
            </a:r>
          </a:p>
          <a:p>
            <a:pPr marL="285750" indent="-285750">
              <a:buFontTx/>
              <a:buChar char="-"/>
            </a:pPr>
            <a:endParaRPr lang="en-US" sz="1600" dirty="0">
              <a:latin typeface="Charter Roman" panose="02040503050506020203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Upper Precambrian and Lower Cambrian rocks are similar to Tholeiitic basalts   </a:t>
            </a:r>
          </a:p>
          <a:p>
            <a:pPr marL="742950" lvl="1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Low alkali and Fe</a:t>
            </a:r>
            <a:r>
              <a:rPr lang="en-US" sz="1600" baseline="-25000" dirty="0">
                <a:latin typeface="Charter Roman" panose="02040503050506020203" pitchFamily="18" charset="0"/>
              </a:rPr>
              <a:t>3</a:t>
            </a:r>
            <a:r>
              <a:rPr lang="en-US" sz="1600" dirty="0">
                <a:latin typeface="Charter Roman" panose="02040503050506020203" pitchFamily="18" charset="0"/>
              </a:rPr>
              <a:t>O</a:t>
            </a:r>
            <a:r>
              <a:rPr lang="en-US" sz="1600" baseline="-25000" dirty="0">
                <a:latin typeface="Charter Roman" panose="02040503050506020203" pitchFamily="18" charset="0"/>
              </a:rPr>
              <a:t>2</a:t>
            </a:r>
            <a:r>
              <a:rPr lang="en-US" sz="1600" dirty="0">
                <a:latin typeface="Charter Roman" panose="02040503050506020203" pitchFamily="18" charset="0"/>
              </a:rPr>
              <a:t>/</a:t>
            </a:r>
            <a:r>
              <a:rPr lang="en-US" sz="1600" dirty="0" err="1">
                <a:latin typeface="Charter Roman" panose="02040503050506020203" pitchFamily="18" charset="0"/>
              </a:rPr>
              <a:t>FeO</a:t>
            </a:r>
            <a:endParaRPr lang="en-US" sz="1600" dirty="0">
              <a:latin typeface="Charter Roman" panose="02040503050506020203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6D7C66A-5F64-3449-9754-616B8F67FFD8}"/>
                  </a:ext>
                </a:extLst>
              </p14:cNvPr>
              <p14:cNvContentPartPr/>
              <p14:nvPr/>
            </p14:nvContentPartPr>
            <p14:xfrm>
              <a:off x="8658692" y="4008477"/>
              <a:ext cx="268200" cy="156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6D7C66A-5F64-3449-9754-616B8F67FF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1052" y="3972837"/>
                <a:ext cx="3038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0BC2B7A-BB80-BB40-AD24-13D72C0F7B81}"/>
                  </a:ext>
                </a:extLst>
              </p14:cNvPr>
              <p14:cNvContentPartPr/>
              <p14:nvPr/>
            </p14:nvContentPartPr>
            <p14:xfrm>
              <a:off x="5994692" y="3882117"/>
              <a:ext cx="568080" cy="540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0BC2B7A-BB80-BB40-AD24-13D72C0F7B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76692" y="3846117"/>
                <a:ext cx="603720" cy="61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7C58A75-2708-FE41-8833-6D6B9981DFBB}"/>
                  </a:ext>
                </a:extLst>
              </p14:cNvPr>
              <p14:cNvContentPartPr/>
              <p14:nvPr/>
            </p14:nvContentPartPr>
            <p14:xfrm>
              <a:off x="5996492" y="3990837"/>
              <a:ext cx="117360" cy="4352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7C58A75-2708-FE41-8833-6D6B9981DFB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78852" y="3955197"/>
                <a:ext cx="153000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D7B3BC9-08DA-F543-B28A-5A6A350FA426}"/>
                  </a:ext>
                </a:extLst>
              </p14:cNvPr>
              <p14:cNvContentPartPr/>
              <p14:nvPr/>
            </p14:nvContentPartPr>
            <p14:xfrm>
              <a:off x="6119612" y="4411677"/>
              <a:ext cx="18864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D7B3BC9-08DA-F543-B28A-5A6A350FA42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01972" y="4376037"/>
                <a:ext cx="2242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2930B06-ECDC-7145-987A-805F08169878}"/>
                  </a:ext>
                </a:extLst>
              </p14:cNvPr>
              <p14:cNvContentPartPr/>
              <p14:nvPr/>
            </p14:nvContentPartPr>
            <p14:xfrm>
              <a:off x="5312492" y="3753957"/>
              <a:ext cx="417600" cy="6127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2930B06-ECDC-7145-987A-805F0816987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94492" y="3718317"/>
                <a:ext cx="453240" cy="68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40892B4-6274-3F4E-9517-6203D180FA64}"/>
                  </a:ext>
                </a:extLst>
              </p14:cNvPr>
              <p14:cNvContentPartPr/>
              <p14:nvPr/>
            </p14:nvContentPartPr>
            <p14:xfrm>
              <a:off x="7253972" y="4348677"/>
              <a:ext cx="116280" cy="119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40892B4-6274-3F4E-9517-6203D180FA6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36332" y="4312677"/>
                <a:ext cx="1519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1E798B8-56AD-BA40-8B95-F2FB551B27A4}"/>
                  </a:ext>
                </a:extLst>
              </p14:cNvPr>
              <p14:cNvContentPartPr/>
              <p14:nvPr/>
            </p14:nvContentPartPr>
            <p14:xfrm>
              <a:off x="7312652" y="4413117"/>
              <a:ext cx="23040" cy="42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1E798B8-56AD-BA40-8B95-F2FB551B27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95012" y="4377117"/>
                <a:ext cx="58680" cy="11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581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3FCF7645-7317-C64C-AB03-BACC2C299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0570"/>
            <a:ext cx="4471549" cy="66168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3057F2-1D06-0A4E-B9B8-89DCF9EDEF7A}"/>
              </a:ext>
            </a:extLst>
          </p:cNvPr>
          <p:cNvSpPr txBox="1"/>
          <p:nvPr/>
        </p:nvSpPr>
        <p:spPr>
          <a:xfrm>
            <a:off x="287080" y="346352"/>
            <a:ext cx="2169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harter Roman" panose="02040503050506020203" pitchFamily="18" charset="0"/>
              </a:rPr>
              <a:t>Underlying Strata</a:t>
            </a:r>
          </a:p>
        </p:txBody>
      </p:sp>
      <p:pic>
        <p:nvPicPr>
          <p:cNvPr id="9" name="Picture 8" descr="A picture containing kitchenware, strainer, grater&#10;&#10;Description automatically generated">
            <a:extLst>
              <a:ext uri="{FF2B5EF4-FFF2-40B4-BE49-F238E27FC236}">
                <a16:creationId xmlns:a16="http://schemas.microsoft.com/office/drawing/2014/main" id="{7D19F200-9CBC-A447-9DB5-264E74C05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037" y="852716"/>
            <a:ext cx="635000" cy="406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58B2B9-F0A0-C04F-B47D-3C524C7607E2}"/>
              </a:ext>
            </a:extLst>
          </p:cNvPr>
          <p:cNvSpPr txBox="1"/>
          <p:nvPr/>
        </p:nvSpPr>
        <p:spPr>
          <a:xfrm>
            <a:off x="220488" y="1023261"/>
            <a:ext cx="447154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harter Roman" panose="02040503050506020203" pitchFamily="18" charset="0"/>
              </a:rPr>
              <a:t>Upper Precambrian and Lower Cambrian sequence was deposited after an </a:t>
            </a:r>
            <a:r>
              <a:rPr lang="en-US" sz="1600" dirty="0">
                <a:latin typeface="Charter Roman" panose="02040503050506020203" pitchFamily="18" charset="0"/>
              </a:rPr>
              <a:t>orogenic event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Occur in a narrow, slightly sinuous belt</a:t>
            </a:r>
          </a:p>
          <a:p>
            <a:endParaRPr lang="en-US" sz="1600" dirty="0">
              <a:latin typeface="Charter Roman" panose="02040503050506020203" pitchFamily="18" charset="0"/>
            </a:endParaRPr>
          </a:p>
          <a:p>
            <a:r>
              <a:rPr lang="en-US" sz="1600" dirty="0">
                <a:latin typeface="Charter Roman" panose="02040503050506020203" pitchFamily="18" charset="0"/>
              </a:rPr>
              <a:t>Unconformities separates rocks of the Purcell and Belt Supergroup from the Windermere Group</a:t>
            </a:r>
          </a:p>
          <a:p>
            <a:r>
              <a:rPr lang="en-US" sz="1600" dirty="0">
                <a:latin typeface="Charter Roman" panose="02040503050506020203" pitchFamily="18" charset="0"/>
              </a:rPr>
              <a:t>- Belt supergroup deposited in a W-NW trough</a:t>
            </a:r>
          </a:p>
          <a:p>
            <a:endParaRPr lang="en-US" sz="1600" dirty="0">
              <a:latin typeface="Charter Roman" panose="02040503050506020203" pitchFamily="18" charset="0"/>
            </a:endParaRPr>
          </a:p>
          <a:p>
            <a:r>
              <a:rPr lang="en-US" sz="1600" dirty="0">
                <a:latin typeface="Charter Roman" panose="02040503050506020203" pitchFamily="18" charset="0"/>
              </a:rPr>
              <a:t>In Utah,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Big Cottonwood Formation and the Uinta Mountain Group</a:t>
            </a:r>
          </a:p>
          <a:p>
            <a:pPr marL="742950" lvl="1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East to west belt against north to south sequence trends </a:t>
            </a:r>
          </a:p>
          <a:p>
            <a:endParaRPr lang="en-US" sz="1600" dirty="0">
              <a:latin typeface="Charter Roman" panose="02040503050506020203" pitchFamily="18" charset="0"/>
            </a:endParaRPr>
          </a:p>
          <a:p>
            <a:r>
              <a:rPr lang="en-US" sz="1600" dirty="0">
                <a:latin typeface="Charter Roman" panose="02040503050506020203" pitchFamily="18" charset="0"/>
              </a:rPr>
              <a:t>In California,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Charter Roman" panose="02040503050506020203" pitchFamily="18" charset="0"/>
              </a:rPr>
              <a:t>Crystal Spring Formation and the Beck Spring Dolomite</a:t>
            </a:r>
          </a:p>
          <a:p>
            <a:pPr marL="285750" indent="-285750">
              <a:buFontTx/>
              <a:buChar char="-"/>
            </a:pPr>
            <a:r>
              <a:rPr lang="en-US" sz="1600" dirty="0" err="1">
                <a:latin typeface="Charter Roman" panose="02040503050506020203" pitchFamily="18" charset="0"/>
              </a:rPr>
              <a:t>Lithologically</a:t>
            </a:r>
            <a:r>
              <a:rPr lang="en-US" sz="1600" dirty="0">
                <a:latin typeface="Charter Roman" panose="02040503050506020203" pitchFamily="18" charset="0"/>
              </a:rPr>
              <a:t> similar to the Apache Group ~300 miles away</a:t>
            </a:r>
          </a:p>
          <a:p>
            <a:endParaRPr lang="en-US" sz="1600" dirty="0">
              <a:latin typeface="Charter Roman" panose="02040503050506020203" pitchFamily="18" charset="0"/>
            </a:endParaRPr>
          </a:p>
          <a:p>
            <a:r>
              <a:rPr lang="en-US" sz="1600" dirty="0">
                <a:latin typeface="Charter Roman" panose="02040503050506020203" pitchFamily="18" charset="0"/>
              </a:rPr>
              <a:t>Suggests</a:t>
            </a:r>
            <a:r>
              <a:rPr lang="en-US" sz="1600" dirty="0">
                <a:latin typeface="Charter Roman" panose="02040503050506020203" pitchFamily="18" charset="0"/>
              </a:rPr>
              <a:t> the tectonic setting of western North America changed before N-S sequence </a:t>
            </a:r>
          </a:p>
        </p:txBody>
      </p:sp>
    </p:spTree>
    <p:extLst>
      <p:ext uri="{BB962C8B-B14F-4D97-AF65-F5344CB8AC3E}">
        <p14:creationId xmlns:p14="http://schemas.microsoft.com/office/powerpoint/2010/main" val="858814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3D817F-3FCB-8147-8BE0-81BCA142251E}"/>
              </a:ext>
            </a:extLst>
          </p:cNvPr>
          <p:cNvSpPr txBox="1"/>
          <p:nvPr/>
        </p:nvSpPr>
        <p:spPr>
          <a:xfrm>
            <a:off x="287080" y="346352"/>
            <a:ext cx="2015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harter Roman" panose="02040503050506020203" pitchFamily="18" charset="0"/>
              </a:rPr>
              <a:t>Overlying Strata</a:t>
            </a:r>
          </a:p>
        </p:txBody>
      </p:sp>
      <p:pic>
        <p:nvPicPr>
          <p:cNvPr id="4" name="Picture 3" descr="Diagram, map&#10;&#10;Description automatically generated">
            <a:extLst>
              <a:ext uri="{FF2B5EF4-FFF2-40B4-BE49-F238E27FC236}">
                <a16:creationId xmlns:a16="http://schemas.microsoft.com/office/drawing/2014/main" id="{37D96D1E-0B2D-7E48-AFFC-C91689348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700" y="546407"/>
            <a:ext cx="5799300" cy="57651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EBD2B8-0852-7645-BD2B-490D7BEE0A14}"/>
              </a:ext>
            </a:extLst>
          </p:cNvPr>
          <p:cNvSpPr txBox="1"/>
          <p:nvPr/>
        </p:nvSpPr>
        <p:spPr>
          <a:xfrm>
            <a:off x="287080" y="903513"/>
            <a:ext cx="30576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harter Roman" panose="02040503050506020203" pitchFamily="18" charset="0"/>
              </a:rPr>
              <a:t>Upper Precambrian and Lower Cambrian rocks are overlain by lower Paleozoic carbonates and shales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Strata of the Cordilleran geosyncline </a:t>
            </a:r>
          </a:p>
          <a:p>
            <a:pPr marL="285750" indent="-285750">
              <a:buFontTx/>
              <a:buChar char="-"/>
            </a:pPr>
            <a:endParaRPr lang="en-US" dirty="0">
              <a:latin typeface="Charter Roman" panose="02040503050506020203" pitchFamily="18" charset="0"/>
            </a:endParaRPr>
          </a:p>
          <a:p>
            <a:r>
              <a:rPr lang="en-US" dirty="0">
                <a:latin typeface="Charter Roman" panose="02040503050506020203" pitchFamily="18" charset="0"/>
              </a:rPr>
              <a:t>Depositional patterns between the two are similar </a:t>
            </a:r>
          </a:p>
          <a:p>
            <a:r>
              <a:rPr lang="en-US" dirty="0">
                <a:latin typeface="Charter Roman" panose="02040503050506020203" pitchFamily="18" charset="0"/>
              </a:rPr>
              <a:t>- Shown in the isopach maps </a:t>
            </a:r>
          </a:p>
          <a:p>
            <a:endParaRPr lang="en-US" dirty="0">
              <a:latin typeface="Charter Roman" panose="02040503050506020203" pitchFamily="18" charset="0"/>
            </a:endParaRPr>
          </a:p>
          <a:p>
            <a:r>
              <a:rPr lang="en-US" dirty="0">
                <a:latin typeface="Charter Roman" panose="02040503050506020203" pitchFamily="18" charset="0"/>
              </a:rPr>
              <a:t>“Wasatch line” of Utah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Greatest thickening of of Paleozoic and Mesozoic strata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Coincides with the Precambrian and Lower Cambrian strata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736509-FAEF-AC4E-96F7-622279B5A194}"/>
              </a:ext>
            </a:extLst>
          </p:cNvPr>
          <p:cNvSpPr txBox="1"/>
          <p:nvPr/>
        </p:nvSpPr>
        <p:spPr>
          <a:xfrm>
            <a:off x="3605958" y="6255043"/>
            <a:ext cx="2925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Precambrian and Lower Cambrian rocks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056766-6E41-0D4C-AA12-DFA88B8FA86E}"/>
              </a:ext>
            </a:extLst>
          </p:cNvPr>
          <p:cNvSpPr txBox="1"/>
          <p:nvPr/>
        </p:nvSpPr>
        <p:spPr>
          <a:xfrm>
            <a:off x="6651171" y="6191853"/>
            <a:ext cx="2612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Cambrian, Ordovician, and Silurian rocks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BD593DC-C777-334A-BB5C-209317BD0A2C}"/>
                  </a:ext>
                </a:extLst>
              </p14:cNvPr>
              <p14:cNvContentPartPr/>
              <p14:nvPr/>
            </p14:nvContentPartPr>
            <p14:xfrm>
              <a:off x="5500955" y="3222309"/>
              <a:ext cx="101160" cy="6015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BD593DC-C777-334A-BB5C-209317BD0A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3315" y="3204669"/>
                <a:ext cx="136800" cy="6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BBA1EB3-F091-4C4D-AA15-87F92DF48A5C}"/>
                  </a:ext>
                </a:extLst>
              </p14:cNvPr>
              <p14:cNvContentPartPr/>
              <p14:nvPr/>
            </p14:nvContentPartPr>
            <p14:xfrm>
              <a:off x="8309469" y="3222309"/>
              <a:ext cx="101160" cy="6015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BBA1EB3-F091-4C4D-AA15-87F92DF48A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91829" y="3204669"/>
                <a:ext cx="136800" cy="63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525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387FD9-70BC-7145-97FB-7633BE4142D3}"/>
              </a:ext>
            </a:extLst>
          </p:cNvPr>
          <p:cNvSpPr txBox="1"/>
          <p:nvPr/>
        </p:nvSpPr>
        <p:spPr>
          <a:xfrm>
            <a:off x="244548" y="308343"/>
            <a:ext cx="4798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harter Roman" panose="02040503050506020203" pitchFamily="18" charset="0"/>
              </a:rPr>
              <a:t>Late Precambrian Continental Separation</a:t>
            </a:r>
            <a:endParaRPr lang="en-US" sz="2000" dirty="0">
              <a:latin typeface="Charter Roman" panose="02040503050506020203" pitchFamily="18" charset="0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F4CF6AA-6B64-784E-B598-7419F9E8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231" y="2278082"/>
            <a:ext cx="5298769" cy="4570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436F1E-30B4-9145-BB8C-799B0B8D022B}"/>
              </a:ext>
            </a:extLst>
          </p:cNvPr>
          <p:cNvSpPr txBox="1"/>
          <p:nvPr/>
        </p:nvSpPr>
        <p:spPr>
          <a:xfrm>
            <a:off x="244549" y="816175"/>
            <a:ext cx="86549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Origin of geosynclines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After</a:t>
            </a:r>
            <a:r>
              <a:rPr lang="en-US" dirty="0">
                <a:latin typeface="Charter Roman" panose="02040503050506020203" pitchFamily="18" charset="0"/>
              </a:rPr>
              <a:t> continents separate, thick belts of sediment form linearly along the trailing edge </a:t>
            </a:r>
            <a:endParaRPr lang="en-US" dirty="0">
              <a:latin typeface="Charter Roman" panose="02040503050506020203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Tholeiitic basalts </a:t>
            </a:r>
            <a:r>
              <a:rPr lang="en-US" dirty="0">
                <a:latin typeface="Charter Roman" panose="02040503050506020203" pitchFamily="18" charset="0"/>
              </a:rPr>
              <a:t>are extruded in area of thinning and rifting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Initial phases of separation</a:t>
            </a:r>
            <a:endParaRPr lang="en-US" dirty="0">
              <a:latin typeface="Charter Roman" panose="02040503050506020203" pitchFamily="18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Charter Roman" panose="020405030505060202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B39C66-B054-4A43-88F2-954A0D19E0BD}"/>
              </a:ext>
            </a:extLst>
          </p:cNvPr>
          <p:cNvSpPr txBox="1"/>
          <p:nvPr/>
        </p:nvSpPr>
        <p:spPr>
          <a:xfrm>
            <a:off x="163285" y="2582894"/>
            <a:ext cx="37773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harter Roman" panose="02040503050506020203" pitchFamily="18" charset="0"/>
              </a:rPr>
              <a:t>A likely explanation for the C</a:t>
            </a:r>
            <a:r>
              <a:rPr lang="en-US" dirty="0">
                <a:latin typeface="Charter Roman" panose="02040503050506020203" pitchFamily="18" charset="0"/>
              </a:rPr>
              <a:t>ordilleran geosyncline </a:t>
            </a:r>
          </a:p>
          <a:p>
            <a:endParaRPr lang="en-US" dirty="0">
              <a:latin typeface="Charter Roman" panose="02040503050506020203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N to S trends of strata cuts across multiple troughs of different formations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Suggests a</a:t>
            </a:r>
            <a:r>
              <a:rPr lang="en-US" dirty="0">
                <a:latin typeface="Charter Roman" panose="02040503050506020203" pitchFamily="18" charset="0"/>
              </a:rPr>
              <a:t> separation that occurred perpendicular to prior structures</a:t>
            </a:r>
          </a:p>
          <a:p>
            <a:pPr marL="742950" lvl="1" indent="-285750">
              <a:buFontTx/>
              <a:buChar char="-"/>
            </a:pPr>
            <a:endParaRPr lang="en-US" dirty="0">
              <a:latin typeface="Charter Roman" panose="02040503050506020203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Presence of tholeiitic basalts suggests there was volcanic activity related to the thinning and rifting of the crust  </a:t>
            </a:r>
          </a:p>
        </p:txBody>
      </p:sp>
    </p:spTree>
    <p:extLst>
      <p:ext uri="{BB962C8B-B14F-4D97-AF65-F5344CB8AC3E}">
        <p14:creationId xmlns:p14="http://schemas.microsoft.com/office/powerpoint/2010/main" val="3870144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8CD817-1283-154C-80C8-13301F2DDEED}"/>
              </a:ext>
            </a:extLst>
          </p:cNvPr>
          <p:cNvSpPr txBox="1"/>
          <p:nvPr/>
        </p:nvSpPr>
        <p:spPr>
          <a:xfrm>
            <a:off x="244549" y="255181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harter Roman" panose="02040503050506020203" pitchFamily="18" charset="0"/>
              </a:rPr>
              <a:t>Summary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245B78E-EFA6-DB47-9F78-3D8D579AB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0"/>
            <a:ext cx="2641600" cy="67740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3C90C0-C8FA-3E4A-A967-95FDD68D29AA}"/>
              </a:ext>
            </a:extLst>
          </p:cNvPr>
          <p:cNvSpPr txBox="1"/>
          <p:nvPr/>
        </p:nvSpPr>
        <p:spPr>
          <a:xfrm>
            <a:off x="244549" y="999461"/>
            <a:ext cx="596486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The Cordilleran geosyncline began due to </a:t>
            </a:r>
            <a:r>
              <a:rPr lang="en-US" dirty="0">
                <a:latin typeface="Charter Roman" panose="02040503050506020203" pitchFamily="18" charset="0"/>
              </a:rPr>
              <a:t>continental separation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Younger than 850 </a:t>
            </a:r>
            <a:r>
              <a:rPr lang="en-US" dirty="0" err="1">
                <a:latin typeface="Charter Roman" panose="02040503050506020203" pitchFamily="18" charset="0"/>
              </a:rPr>
              <a:t>m.y</a:t>
            </a:r>
            <a:r>
              <a:rPr lang="en-US" dirty="0">
                <a:latin typeface="Charter Roman" panose="02040503050506020203" pitchFamily="18" charset="0"/>
              </a:rPr>
              <a:t>. but older than 570 </a:t>
            </a:r>
            <a:r>
              <a:rPr lang="en-US" dirty="0" err="1">
                <a:latin typeface="Charter Roman" panose="02040503050506020203" pitchFamily="18" charset="0"/>
              </a:rPr>
              <a:t>m.y</a:t>
            </a:r>
            <a:r>
              <a:rPr lang="en-US" dirty="0">
                <a:latin typeface="Charter Roman" panose="02040503050506020203" pitchFamily="18" charset="0"/>
              </a:rPr>
              <a:t>.</a:t>
            </a:r>
          </a:p>
          <a:p>
            <a:pPr lvl="1"/>
            <a:endParaRPr lang="en-US" dirty="0">
              <a:latin typeface="Charter Roman" panose="02040503050506020203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Two main sequences in Western North America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The Belt Supergroup (lower sequence)</a:t>
            </a:r>
          </a:p>
          <a:p>
            <a:pPr marL="1200150" lvl="2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850 to 1250 </a:t>
            </a:r>
            <a:r>
              <a:rPr lang="en-US" dirty="0" err="1">
                <a:latin typeface="Charter Roman" panose="02040503050506020203" pitchFamily="18" charset="0"/>
              </a:rPr>
              <a:t>m.y</a:t>
            </a:r>
            <a:r>
              <a:rPr lang="en-US" dirty="0">
                <a:latin typeface="Charter Roman" panose="02040503050506020203" pitchFamily="18" charset="0"/>
              </a:rPr>
              <a:t>. 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The Windermere Group and younger strata (upper sequence)</a:t>
            </a:r>
          </a:p>
          <a:p>
            <a:pPr marL="1200150" lvl="2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&lt;850 </a:t>
            </a:r>
            <a:r>
              <a:rPr lang="en-US" dirty="0" err="1">
                <a:latin typeface="Charter Roman" panose="02040503050506020203" pitchFamily="18" charset="0"/>
              </a:rPr>
              <a:t>m.y</a:t>
            </a:r>
            <a:r>
              <a:rPr lang="en-US" dirty="0">
                <a:latin typeface="Charter Roman" panose="02040503050506020203" pitchFamily="18" charset="0"/>
              </a:rPr>
              <a:t>.</a:t>
            </a:r>
          </a:p>
          <a:p>
            <a:pPr marL="1200150" lvl="2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Occurs in a narrow, sinuous belt from Alaska to Mexico </a:t>
            </a:r>
          </a:p>
          <a:p>
            <a:pPr marL="1200150" lvl="2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Units cannot be separated from Lower Cambrian strata in the Western U.S. </a:t>
            </a:r>
          </a:p>
          <a:p>
            <a:pPr lvl="2"/>
            <a:endParaRPr lang="en-US" dirty="0">
              <a:latin typeface="Charter Roman" panose="02040503050506020203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A change in the tectonic setting occurred before the deposition of the upper sequence 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Charter Roman" panose="02040503050506020203" pitchFamily="18" charset="0"/>
              </a:rPr>
              <a:t>Strata of the upper sequence intercepting troughs of the Belt Supergroup and older units. </a:t>
            </a:r>
          </a:p>
        </p:txBody>
      </p:sp>
    </p:spTree>
    <p:extLst>
      <p:ext uri="{BB962C8B-B14F-4D97-AF65-F5344CB8AC3E}">
        <p14:creationId xmlns:p14="http://schemas.microsoft.com/office/powerpoint/2010/main" val="2398475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2812</TotalTime>
  <Words>624</Words>
  <Application>Microsoft Macintosh PowerPoint</Application>
  <PresentationFormat>On-screen Show (4:3)</PresentationFormat>
  <Paragraphs>94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CHARTER ROMAN</vt:lpstr>
      <vt:lpstr>CHARTER ROMAN</vt:lpstr>
      <vt:lpstr>Office Theme</vt:lpstr>
      <vt:lpstr>Initial Deposits in the Cordilleran Geosyncline: Evidence of a Late Precambrian (&lt;850 m.y.) Continental Separation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Graham</dc:creator>
  <cp:lastModifiedBy>Jenna Graham</cp:lastModifiedBy>
  <cp:revision>17</cp:revision>
  <dcterms:created xsi:type="dcterms:W3CDTF">2021-11-15T05:22:57Z</dcterms:created>
  <dcterms:modified xsi:type="dcterms:W3CDTF">2021-11-17T04:15:55Z</dcterms:modified>
</cp:coreProperties>
</file>